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colors2.xml" ContentType="application/vnd.openxmlformats-officedocument.drawingml.diagramColors+xml"/>
  <Override PartName="/ppt/diagrams/data1.xml" ContentType="application/vnd.openxmlformats-officedocument.drawingml.diagramData+xml"/>
  <Override PartName="/ppt/diagrams/data2.xml" ContentType="application/vnd.openxmlformats-officedocument.drawingml.diagramData+xml"/>
  <Override PartName="/ppt/diagrams/drawing1.xml" ContentType="application/vnd.ms-office.drawingml.diagramDrawing+xml"/>
  <Override PartName="/ppt/diagrams/drawing2.xml" ContentType="application/vnd.ms-office.drawingml.diagramDrawing+xml"/>
  <Override PartName="/ppt/diagrams/layout1.xml" ContentType="application/vnd.openxmlformats-officedocument.drawingml.diagramLayout+xml"/>
  <Override PartName="/ppt/diagrams/layout2.xml" ContentType="application/vnd.openxmlformats-officedocument.drawingml.diagramLayout+xml"/>
  <Override PartName="/ppt/diagrams/quickStyle1.xml" ContentType="application/vnd.openxmlformats-officedocument.drawingml.diagramStyle+xml"/>
  <Override PartName="/ppt/diagrams/quickStyle2.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Override1.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sldIdLst>
    <p:sldId id="354" r:id="rId3"/>
    <p:sldId id="307" r:id="rId4"/>
    <p:sldId id="308" r:id="rId5"/>
    <p:sldId id="355" r:id="rId6"/>
    <p:sldId id="312" r:id="rId7"/>
    <p:sldId id="353" r:id="rId8"/>
    <p:sldId id="352" r:id="rId9"/>
    <p:sldId id="313" r:id="rId10"/>
    <p:sldId id="314" r:id="rId11"/>
    <p:sldId id="315" r:id="rId12"/>
    <p:sldId id="316" r:id="rId13"/>
    <p:sldId id="317" r:id="rId14"/>
    <p:sldId id="318" r:id="rId15"/>
    <p:sldId id="319" r:id="rId16"/>
    <p:sldId id="357" r:id="rId17"/>
    <p:sldId id="358" r:id="rId18"/>
    <p:sldId id="359" r:id="rId19"/>
    <p:sldId id="361" r:id="rId20"/>
    <p:sldId id="362" r:id="rId21"/>
    <p:sldId id="363" r:id="rId22"/>
    <p:sldId id="365" r:id="rId23"/>
    <p:sldId id="326" r:id="rId24"/>
    <p:sldId id="327" r:id="rId25"/>
    <p:sldId id="328" r:id="rId26"/>
    <p:sldId id="364" r:id="rId28"/>
    <p:sldId id="330" r:id="rId29"/>
    <p:sldId id="331" r:id="rId30"/>
    <p:sldId id="332" r:id="rId31"/>
    <p:sldId id="333" r:id="rId32"/>
    <p:sldId id="334" r:id="rId33"/>
    <p:sldId id="335" r:id="rId34"/>
    <p:sldId id="336" r:id="rId35"/>
    <p:sldId id="366" r:id="rId36"/>
    <p:sldId id="337" r:id="rId37"/>
    <p:sldId id="338" r:id="rId38"/>
    <p:sldId id="339" r:id="rId39"/>
    <p:sldId id="340" r:id="rId40"/>
    <p:sldId id="341" r:id="rId41"/>
    <p:sldId id="342" r:id="rId42"/>
    <p:sldId id="343" r:id="rId43"/>
    <p:sldId id="344" r:id="rId44"/>
    <p:sldId id="345" r:id="rId45"/>
    <p:sldId id="346" r:id="rId46"/>
    <p:sldId id="347" r:id="rId47"/>
    <p:sldId id="367" r:id="rId48"/>
    <p:sldId id="348" r:id="rId49"/>
    <p:sldId id="349" r:id="rId50"/>
    <p:sldId id="368" r:id="rId51"/>
    <p:sldId id="350" r:id="rId52"/>
    <p:sldId id="351" r:id="rId53"/>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p:scale>
          <a:sx n="50" d="100"/>
          <a:sy n="50" d="100"/>
        </p:scale>
        <p:origin x="-3384" y="-134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6" Type="http://schemas.openxmlformats.org/officeDocument/2006/relationships/tableStyles" Target="tableStyles.xml"/><Relationship Id="rId55" Type="http://schemas.openxmlformats.org/officeDocument/2006/relationships/viewProps" Target="viewProps.xml"/><Relationship Id="rId54" Type="http://schemas.openxmlformats.org/officeDocument/2006/relationships/presProps" Target="presProps.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3.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notesMaster" Target="notesMasters/notesMaster1.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8DAA8291-AB62-477B-A78C-51EFD4ACE075}" type="doc">
      <dgm:prSet loTypeId="urn:microsoft.com/office/officeart/2005/8/layout/target3" loCatId="list" qsTypeId="urn:microsoft.com/office/officeart/2005/8/quickstyle/simple1" qsCatId="simple" csTypeId="urn:microsoft.com/office/officeart/2005/8/colors/colorful5" csCatId="colorful" phldr="1"/>
      <dgm:spPr/>
      <dgm:t>
        <a:bodyPr/>
        <a:lstStyle/>
        <a:p>
          <a:endParaRPr lang="zh-CN" altLang="en-US"/>
        </a:p>
      </dgm:t>
    </dgm:pt>
    <dgm:pt modelId="{25E50D61-833C-4EA9-93F2-0BA845152EB0}">
      <dgm:prSet phldrT="[文本]"/>
      <dgm:spPr/>
      <dgm:t>
        <a:bodyPr/>
        <a:lstStyle/>
        <a:p>
          <a:r>
            <a:rPr lang="zh-CN" altLang="en-US" dirty="0" smtClean="0"/>
            <a:t>创新能力</a:t>
          </a:r>
          <a:endParaRPr lang="zh-CN" altLang="en-US" dirty="0"/>
        </a:p>
      </dgm:t>
    </dgm:pt>
    <dgm:pt modelId="{B70E4F31-1283-4226-91DF-B6BA5078850A}" cxnId="{C8D3E1BC-DBA1-4E31-BF9C-42F25CC60913}" type="parTrans">
      <dgm:prSet/>
      <dgm:spPr/>
      <dgm:t>
        <a:bodyPr/>
        <a:lstStyle/>
        <a:p>
          <a:endParaRPr lang="zh-CN" altLang="en-US"/>
        </a:p>
      </dgm:t>
    </dgm:pt>
    <dgm:pt modelId="{780AF1E1-9BC5-402C-AF02-E93247DBA3E2}" cxnId="{C8D3E1BC-DBA1-4E31-BF9C-42F25CC60913}" type="sibTrans">
      <dgm:prSet/>
      <dgm:spPr/>
      <dgm:t>
        <a:bodyPr/>
        <a:lstStyle/>
        <a:p>
          <a:endParaRPr lang="zh-CN" altLang="en-US"/>
        </a:p>
      </dgm:t>
    </dgm:pt>
    <dgm:pt modelId="{E12750A6-06D2-4DFA-AB66-169C94B3621D}">
      <dgm:prSet phldrT="[文本]"/>
      <dgm:spPr/>
      <dgm:t>
        <a:bodyPr/>
        <a:lstStyle/>
        <a:p>
          <a:r>
            <a:rPr lang="en-US" altLang="zh-CN" dirty="0" smtClean="0"/>
            <a:t>2</a:t>
          </a:r>
          <a:r>
            <a:rPr lang="zh-CN" altLang="en-US" dirty="0" smtClean="0"/>
            <a:t>门</a:t>
          </a:r>
          <a:endParaRPr lang="zh-CN" altLang="en-US" dirty="0"/>
        </a:p>
      </dgm:t>
    </dgm:pt>
    <dgm:pt modelId="{125B6216-16F1-4739-9F91-1303A6DACB93}" cxnId="{4E508ABA-C800-4686-8CBC-50D5967CF87B}" type="parTrans">
      <dgm:prSet/>
      <dgm:spPr/>
      <dgm:t>
        <a:bodyPr/>
        <a:lstStyle/>
        <a:p>
          <a:endParaRPr lang="zh-CN" altLang="en-US"/>
        </a:p>
      </dgm:t>
    </dgm:pt>
    <dgm:pt modelId="{F8CEDA52-DE96-455A-BF10-082B95E8536F}" cxnId="{4E508ABA-C800-4686-8CBC-50D5967CF87B}" type="sibTrans">
      <dgm:prSet/>
      <dgm:spPr/>
      <dgm:t>
        <a:bodyPr/>
        <a:lstStyle/>
        <a:p>
          <a:endParaRPr lang="zh-CN" altLang="en-US"/>
        </a:p>
      </dgm:t>
    </dgm:pt>
    <dgm:pt modelId="{3E8405D9-90D7-4B56-BB92-8A156F629A23}">
      <dgm:prSet phldrT="[文本]"/>
      <dgm:spPr/>
      <dgm:t>
        <a:bodyPr/>
        <a:lstStyle/>
        <a:p>
          <a:r>
            <a:rPr lang="zh-CN" altLang="en-US" dirty="0" smtClean="0"/>
            <a:t>科学素养</a:t>
          </a:r>
          <a:endParaRPr lang="zh-CN" altLang="en-US" dirty="0"/>
        </a:p>
      </dgm:t>
    </dgm:pt>
    <dgm:pt modelId="{28794105-3CC3-479B-AA76-0960474A80E6}" cxnId="{A03B08B5-043E-4340-9C7D-CD97F77938F5}" type="parTrans">
      <dgm:prSet/>
      <dgm:spPr/>
      <dgm:t>
        <a:bodyPr/>
        <a:lstStyle/>
        <a:p>
          <a:endParaRPr lang="zh-CN" altLang="en-US"/>
        </a:p>
      </dgm:t>
    </dgm:pt>
    <dgm:pt modelId="{8A8125E0-15B0-4152-98E5-EE1BD5D41B30}" cxnId="{A03B08B5-043E-4340-9C7D-CD97F77938F5}" type="sibTrans">
      <dgm:prSet/>
      <dgm:spPr/>
      <dgm:t>
        <a:bodyPr/>
        <a:lstStyle/>
        <a:p>
          <a:endParaRPr lang="zh-CN" altLang="en-US"/>
        </a:p>
      </dgm:t>
    </dgm:pt>
    <dgm:pt modelId="{FAD0BDD3-DECE-4004-B169-8EC25A337CB9}">
      <dgm:prSet phldrT="[文本]"/>
      <dgm:spPr/>
      <dgm:t>
        <a:bodyPr/>
        <a:lstStyle/>
        <a:p>
          <a:r>
            <a:rPr lang="en-US" altLang="zh-CN" dirty="0" smtClean="0"/>
            <a:t>2</a:t>
          </a:r>
          <a:r>
            <a:rPr lang="zh-CN" altLang="en-US" dirty="0" smtClean="0"/>
            <a:t>门</a:t>
          </a:r>
          <a:endParaRPr lang="zh-CN" altLang="en-US" dirty="0"/>
        </a:p>
      </dgm:t>
    </dgm:pt>
    <dgm:pt modelId="{F44F67A5-A44A-4FE7-9418-00EAFC961100}" cxnId="{A6A2F3D4-0EBD-483B-A8D8-BE4919E7E09A}" type="parTrans">
      <dgm:prSet/>
      <dgm:spPr/>
      <dgm:t>
        <a:bodyPr/>
        <a:lstStyle/>
        <a:p>
          <a:endParaRPr lang="zh-CN" altLang="en-US"/>
        </a:p>
      </dgm:t>
    </dgm:pt>
    <dgm:pt modelId="{02FEC0B9-D44D-4D99-B003-586E22B02269}" cxnId="{A6A2F3D4-0EBD-483B-A8D8-BE4919E7E09A}" type="sibTrans">
      <dgm:prSet/>
      <dgm:spPr/>
      <dgm:t>
        <a:bodyPr/>
        <a:lstStyle/>
        <a:p>
          <a:endParaRPr lang="zh-CN" altLang="en-US"/>
        </a:p>
      </dgm:t>
    </dgm:pt>
    <dgm:pt modelId="{E5ED4C26-DB89-43F5-9C20-8A7DE8569519}">
      <dgm:prSet phldrT="[文本]"/>
      <dgm:spPr/>
      <dgm:t>
        <a:bodyPr/>
        <a:lstStyle/>
        <a:p>
          <a:r>
            <a:rPr lang="zh-CN" altLang="en-US" dirty="0" smtClean="0"/>
            <a:t>人文精神</a:t>
          </a:r>
          <a:endParaRPr lang="zh-CN" altLang="en-US" dirty="0"/>
        </a:p>
      </dgm:t>
    </dgm:pt>
    <dgm:pt modelId="{29FF5534-E928-4808-8878-090C524E4F00}" cxnId="{26221ECB-10ED-4712-A5E3-01CA37166F26}" type="parTrans">
      <dgm:prSet/>
      <dgm:spPr/>
      <dgm:t>
        <a:bodyPr/>
        <a:lstStyle/>
        <a:p>
          <a:endParaRPr lang="zh-CN" altLang="en-US"/>
        </a:p>
      </dgm:t>
    </dgm:pt>
    <dgm:pt modelId="{6C79B43F-6D5C-4BEB-8928-C55C3C71DBB2}" cxnId="{26221ECB-10ED-4712-A5E3-01CA37166F26}" type="sibTrans">
      <dgm:prSet/>
      <dgm:spPr/>
      <dgm:t>
        <a:bodyPr/>
        <a:lstStyle/>
        <a:p>
          <a:endParaRPr lang="zh-CN" altLang="en-US"/>
        </a:p>
      </dgm:t>
    </dgm:pt>
    <dgm:pt modelId="{DA439850-06A0-4EAB-9128-DFAB2F190205}">
      <dgm:prSet phldrT="[文本]"/>
      <dgm:spPr/>
      <dgm:t>
        <a:bodyPr/>
        <a:lstStyle/>
        <a:p>
          <a:r>
            <a:rPr lang="en-US" altLang="zh-CN" dirty="0" smtClean="0"/>
            <a:t>1</a:t>
          </a:r>
          <a:r>
            <a:rPr lang="zh-CN" altLang="en-US" dirty="0" smtClean="0"/>
            <a:t>门</a:t>
          </a:r>
          <a:endParaRPr lang="zh-CN" altLang="en-US" dirty="0"/>
        </a:p>
      </dgm:t>
    </dgm:pt>
    <dgm:pt modelId="{23C1FF7E-0911-481F-9BDD-ECBC00EDA403}" cxnId="{29958686-C4A5-4A02-9A62-CC5032F8A052}" type="parTrans">
      <dgm:prSet/>
      <dgm:spPr/>
      <dgm:t>
        <a:bodyPr/>
        <a:lstStyle/>
        <a:p>
          <a:endParaRPr lang="zh-CN" altLang="en-US"/>
        </a:p>
      </dgm:t>
    </dgm:pt>
    <dgm:pt modelId="{2156CE58-E618-4966-9CA0-012DE733B9A5}" cxnId="{29958686-C4A5-4A02-9A62-CC5032F8A052}" type="sibTrans">
      <dgm:prSet/>
      <dgm:spPr/>
      <dgm:t>
        <a:bodyPr/>
        <a:lstStyle/>
        <a:p>
          <a:endParaRPr lang="zh-CN" altLang="en-US"/>
        </a:p>
      </dgm:t>
    </dgm:pt>
    <dgm:pt modelId="{80CE6BF6-EA99-455B-A8FB-862E31468D3A}">
      <dgm:prSet phldrT="[文本]"/>
      <dgm:spPr/>
      <dgm:t>
        <a:bodyPr/>
        <a:lstStyle/>
        <a:p>
          <a:r>
            <a:rPr lang="zh-CN" altLang="en-US" dirty="0" smtClean="0"/>
            <a:t>本土特色</a:t>
          </a:r>
          <a:endParaRPr lang="zh-CN" altLang="en-US" dirty="0"/>
        </a:p>
      </dgm:t>
    </dgm:pt>
    <dgm:pt modelId="{B58868AA-1041-4450-B69D-091EF077C290}" cxnId="{BE975A50-9743-42DE-9253-978C46415A9B}" type="parTrans">
      <dgm:prSet/>
      <dgm:spPr/>
      <dgm:t>
        <a:bodyPr/>
        <a:lstStyle/>
        <a:p>
          <a:endParaRPr lang="zh-CN" altLang="en-US"/>
        </a:p>
      </dgm:t>
    </dgm:pt>
    <dgm:pt modelId="{1BFE0D79-17E1-4646-9532-B54789B71B06}" cxnId="{BE975A50-9743-42DE-9253-978C46415A9B}" type="sibTrans">
      <dgm:prSet/>
      <dgm:spPr/>
      <dgm:t>
        <a:bodyPr/>
        <a:lstStyle/>
        <a:p>
          <a:endParaRPr lang="zh-CN" altLang="en-US"/>
        </a:p>
      </dgm:t>
    </dgm:pt>
    <dgm:pt modelId="{3170A3DE-5629-4BA8-9712-B1F65372C86D}">
      <dgm:prSet phldrT="[文本]"/>
      <dgm:spPr/>
      <dgm:t>
        <a:bodyPr/>
        <a:lstStyle/>
        <a:p>
          <a:r>
            <a:rPr lang="en-US" altLang="zh-CN" dirty="0" smtClean="0"/>
            <a:t>1</a:t>
          </a:r>
          <a:r>
            <a:rPr lang="zh-CN" altLang="en-US" dirty="0" smtClean="0"/>
            <a:t>门</a:t>
          </a:r>
          <a:endParaRPr lang="zh-CN" altLang="en-US" dirty="0"/>
        </a:p>
      </dgm:t>
    </dgm:pt>
    <dgm:pt modelId="{C650247D-E2AD-4B19-ADCA-C0CB94AB986F}" cxnId="{E1EC275C-A5FE-430A-82A6-F825BF2BA8F9}" type="parTrans">
      <dgm:prSet/>
      <dgm:spPr/>
      <dgm:t>
        <a:bodyPr/>
        <a:lstStyle/>
        <a:p>
          <a:endParaRPr lang="zh-CN" altLang="en-US"/>
        </a:p>
      </dgm:t>
    </dgm:pt>
    <dgm:pt modelId="{E7C15AED-8B8B-45C8-B2D9-B2FB8E62EB72}" cxnId="{E1EC275C-A5FE-430A-82A6-F825BF2BA8F9}" type="sibTrans">
      <dgm:prSet/>
      <dgm:spPr/>
      <dgm:t>
        <a:bodyPr/>
        <a:lstStyle/>
        <a:p>
          <a:endParaRPr lang="zh-CN" altLang="en-US"/>
        </a:p>
      </dgm:t>
    </dgm:pt>
    <dgm:pt modelId="{1387639D-80F4-44FC-8E32-BEF082B71FF4}">
      <dgm:prSet phldrT="[文本]"/>
      <dgm:spPr/>
      <dgm:t>
        <a:bodyPr/>
        <a:lstStyle/>
        <a:p>
          <a:r>
            <a:rPr lang="zh-CN" altLang="en-US" dirty="0" smtClean="0"/>
            <a:t>艺术情趣术</a:t>
          </a:r>
          <a:endParaRPr lang="zh-CN" altLang="en-US" dirty="0"/>
        </a:p>
      </dgm:t>
    </dgm:pt>
    <dgm:pt modelId="{1177447D-B566-43B5-8714-FB243AFBC3E2}" cxnId="{3BA19CA8-C0B9-43CB-BC11-87A2948217B5}" type="parTrans">
      <dgm:prSet/>
      <dgm:spPr/>
      <dgm:t>
        <a:bodyPr/>
        <a:lstStyle/>
        <a:p>
          <a:endParaRPr lang="zh-CN" altLang="en-US"/>
        </a:p>
      </dgm:t>
    </dgm:pt>
    <dgm:pt modelId="{624DB14E-52DC-4E35-82A8-D5AF08C18CBC}" cxnId="{3BA19CA8-C0B9-43CB-BC11-87A2948217B5}" type="sibTrans">
      <dgm:prSet/>
      <dgm:spPr/>
      <dgm:t>
        <a:bodyPr/>
        <a:lstStyle/>
        <a:p>
          <a:endParaRPr lang="zh-CN" altLang="en-US"/>
        </a:p>
      </dgm:t>
    </dgm:pt>
    <dgm:pt modelId="{3CC519C4-93FA-4E19-AFF3-89B708688F0F}">
      <dgm:prSet phldrT="[文本]"/>
      <dgm:spPr/>
      <dgm:t>
        <a:bodyPr/>
        <a:lstStyle/>
        <a:p>
          <a:r>
            <a:rPr lang="en-US" altLang="zh-CN" dirty="0" smtClean="0"/>
            <a:t>1</a:t>
          </a:r>
          <a:r>
            <a:rPr lang="zh-CN" altLang="en-US" dirty="0" smtClean="0"/>
            <a:t>门</a:t>
          </a:r>
          <a:endParaRPr lang="zh-CN" altLang="en-US" dirty="0"/>
        </a:p>
      </dgm:t>
    </dgm:pt>
    <dgm:pt modelId="{CA93FCD1-570D-4538-AD89-49BAADA3ADB8}" cxnId="{F775B2D9-BA05-48BF-8DAA-4FBEF0725B46}" type="parTrans">
      <dgm:prSet/>
      <dgm:spPr/>
      <dgm:t>
        <a:bodyPr/>
        <a:lstStyle/>
        <a:p>
          <a:endParaRPr lang="zh-CN" altLang="en-US"/>
        </a:p>
      </dgm:t>
    </dgm:pt>
    <dgm:pt modelId="{74A5A8B0-E284-4207-A353-26D14F7F58E1}" cxnId="{F775B2D9-BA05-48BF-8DAA-4FBEF0725B46}" type="sibTrans">
      <dgm:prSet/>
      <dgm:spPr/>
      <dgm:t>
        <a:bodyPr/>
        <a:lstStyle/>
        <a:p>
          <a:endParaRPr lang="zh-CN" altLang="en-US"/>
        </a:p>
      </dgm:t>
    </dgm:pt>
    <dgm:pt modelId="{B995B42D-3A8E-44EE-80FE-A251D301C80E}" type="pres">
      <dgm:prSet presAssocID="{8DAA8291-AB62-477B-A78C-51EFD4ACE075}" presName="Name0" presStyleCnt="0">
        <dgm:presLayoutVars>
          <dgm:chMax val="7"/>
          <dgm:dir/>
          <dgm:animLvl val="lvl"/>
          <dgm:resizeHandles val="exact"/>
        </dgm:presLayoutVars>
      </dgm:prSet>
      <dgm:spPr/>
      <dgm:t>
        <a:bodyPr/>
        <a:lstStyle/>
        <a:p>
          <a:endParaRPr lang="zh-CN" altLang="en-US"/>
        </a:p>
      </dgm:t>
    </dgm:pt>
    <dgm:pt modelId="{04D2C912-EA39-4BB9-8689-87E8139BEDCD}" type="pres">
      <dgm:prSet presAssocID="{25E50D61-833C-4EA9-93F2-0BA845152EB0}" presName="circle1" presStyleLbl="node1" presStyleIdx="0" presStyleCnt="5"/>
      <dgm:spPr/>
    </dgm:pt>
    <dgm:pt modelId="{5E54F551-3C23-45D7-867F-F572418DDE15}" type="pres">
      <dgm:prSet presAssocID="{25E50D61-833C-4EA9-93F2-0BA845152EB0}" presName="space" presStyleCnt="0"/>
      <dgm:spPr/>
    </dgm:pt>
    <dgm:pt modelId="{BE25A1F6-5D05-4CD0-ABF0-1A4C2E8E3937}" type="pres">
      <dgm:prSet presAssocID="{25E50D61-833C-4EA9-93F2-0BA845152EB0}" presName="rect1" presStyleLbl="alignAcc1" presStyleIdx="0" presStyleCnt="5"/>
      <dgm:spPr/>
      <dgm:t>
        <a:bodyPr/>
        <a:lstStyle/>
        <a:p>
          <a:endParaRPr lang="zh-CN" altLang="en-US"/>
        </a:p>
      </dgm:t>
    </dgm:pt>
    <dgm:pt modelId="{4E6F272F-F5E0-4C6D-AE79-D6B81D00AFDB}" type="pres">
      <dgm:prSet presAssocID="{3E8405D9-90D7-4B56-BB92-8A156F629A23}" presName="vertSpace2" presStyleLbl="node1" presStyleIdx="0" presStyleCnt="5"/>
      <dgm:spPr/>
    </dgm:pt>
    <dgm:pt modelId="{AB2BC3BF-D7F0-47D6-B0CB-0EFB219E0471}" type="pres">
      <dgm:prSet presAssocID="{3E8405D9-90D7-4B56-BB92-8A156F629A23}" presName="circle2" presStyleLbl="node1" presStyleIdx="1" presStyleCnt="5"/>
      <dgm:spPr/>
    </dgm:pt>
    <dgm:pt modelId="{C6E96CB8-753E-4EAD-9EB8-811F18562DB3}" type="pres">
      <dgm:prSet presAssocID="{3E8405D9-90D7-4B56-BB92-8A156F629A23}" presName="rect2" presStyleLbl="alignAcc1" presStyleIdx="1" presStyleCnt="5"/>
      <dgm:spPr/>
      <dgm:t>
        <a:bodyPr/>
        <a:lstStyle/>
        <a:p>
          <a:endParaRPr lang="zh-CN" altLang="en-US"/>
        </a:p>
      </dgm:t>
    </dgm:pt>
    <dgm:pt modelId="{E378E43C-EE51-40EF-B41A-3FB72C0A9F9D}" type="pres">
      <dgm:prSet presAssocID="{E5ED4C26-DB89-43F5-9C20-8A7DE8569519}" presName="vertSpace3" presStyleLbl="node1" presStyleIdx="1" presStyleCnt="5"/>
      <dgm:spPr/>
    </dgm:pt>
    <dgm:pt modelId="{DAEE8F99-13A4-4185-9917-26E7B6B260B4}" type="pres">
      <dgm:prSet presAssocID="{E5ED4C26-DB89-43F5-9C20-8A7DE8569519}" presName="circle3" presStyleLbl="node1" presStyleIdx="2" presStyleCnt="5"/>
      <dgm:spPr/>
    </dgm:pt>
    <dgm:pt modelId="{6574B303-D97D-42A5-B086-E125A9A670FE}" type="pres">
      <dgm:prSet presAssocID="{E5ED4C26-DB89-43F5-9C20-8A7DE8569519}" presName="rect3" presStyleLbl="alignAcc1" presStyleIdx="2" presStyleCnt="5"/>
      <dgm:spPr/>
      <dgm:t>
        <a:bodyPr/>
        <a:lstStyle/>
        <a:p>
          <a:endParaRPr lang="zh-CN" altLang="en-US"/>
        </a:p>
      </dgm:t>
    </dgm:pt>
    <dgm:pt modelId="{FB91CFCD-9688-4597-BD13-881E1056CDFB}" type="pres">
      <dgm:prSet presAssocID="{80CE6BF6-EA99-455B-A8FB-862E31468D3A}" presName="vertSpace4" presStyleLbl="node1" presStyleIdx="2" presStyleCnt="5"/>
      <dgm:spPr/>
    </dgm:pt>
    <dgm:pt modelId="{D1A9B3C3-7F93-4885-A296-C897DBDAD5AE}" type="pres">
      <dgm:prSet presAssocID="{80CE6BF6-EA99-455B-A8FB-862E31468D3A}" presName="circle4" presStyleLbl="node1" presStyleIdx="3" presStyleCnt="5"/>
      <dgm:spPr/>
    </dgm:pt>
    <dgm:pt modelId="{6FCE9ACA-3519-4E49-B279-29534840B5F2}" type="pres">
      <dgm:prSet presAssocID="{80CE6BF6-EA99-455B-A8FB-862E31468D3A}" presName="rect4" presStyleLbl="alignAcc1" presStyleIdx="3" presStyleCnt="5"/>
      <dgm:spPr/>
      <dgm:t>
        <a:bodyPr/>
        <a:lstStyle/>
        <a:p>
          <a:endParaRPr lang="zh-CN" altLang="en-US"/>
        </a:p>
      </dgm:t>
    </dgm:pt>
    <dgm:pt modelId="{1066BCE0-25D2-4ADB-A61E-CFE127C53FA8}" type="pres">
      <dgm:prSet presAssocID="{1387639D-80F4-44FC-8E32-BEF082B71FF4}" presName="vertSpace5" presStyleLbl="node1" presStyleIdx="3" presStyleCnt="5"/>
      <dgm:spPr/>
    </dgm:pt>
    <dgm:pt modelId="{E184D15A-B276-46AC-AE95-A6B6C30232B1}" type="pres">
      <dgm:prSet presAssocID="{1387639D-80F4-44FC-8E32-BEF082B71FF4}" presName="circle5" presStyleLbl="node1" presStyleIdx="4" presStyleCnt="5"/>
      <dgm:spPr/>
    </dgm:pt>
    <dgm:pt modelId="{7C2F5B5F-80DE-4632-8167-FC92BA7BBB67}" type="pres">
      <dgm:prSet presAssocID="{1387639D-80F4-44FC-8E32-BEF082B71FF4}" presName="rect5" presStyleLbl="alignAcc1" presStyleIdx="4" presStyleCnt="5"/>
      <dgm:spPr/>
      <dgm:t>
        <a:bodyPr/>
        <a:lstStyle/>
        <a:p>
          <a:endParaRPr lang="zh-CN" altLang="en-US"/>
        </a:p>
      </dgm:t>
    </dgm:pt>
    <dgm:pt modelId="{49974D0D-160E-411D-87B9-18C2951FB168}" type="pres">
      <dgm:prSet presAssocID="{25E50D61-833C-4EA9-93F2-0BA845152EB0}" presName="rect1ParTx" presStyleLbl="alignAcc1" presStyleIdx="4" presStyleCnt="5">
        <dgm:presLayoutVars>
          <dgm:chMax val="1"/>
          <dgm:bulletEnabled val="1"/>
        </dgm:presLayoutVars>
      </dgm:prSet>
      <dgm:spPr/>
      <dgm:t>
        <a:bodyPr/>
        <a:lstStyle/>
        <a:p>
          <a:endParaRPr lang="zh-CN" altLang="en-US"/>
        </a:p>
      </dgm:t>
    </dgm:pt>
    <dgm:pt modelId="{D0596E89-F9A0-4391-8B4F-7B6FC651C022}" type="pres">
      <dgm:prSet presAssocID="{25E50D61-833C-4EA9-93F2-0BA845152EB0}" presName="rect1ChTx" presStyleLbl="alignAcc1" presStyleIdx="4" presStyleCnt="5">
        <dgm:presLayoutVars>
          <dgm:bulletEnabled val="1"/>
        </dgm:presLayoutVars>
      </dgm:prSet>
      <dgm:spPr/>
      <dgm:t>
        <a:bodyPr/>
        <a:lstStyle/>
        <a:p>
          <a:endParaRPr lang="zh-CN" altLang="en-US"/>
        </a:p>
      </dgm:t>
    </dgm:pt>
    <dgm:pt modelId="{2EF3F289-AC9F-4619-9CBC-05E4EF59D3F4}" type="pres">
      <dgm:prSet presAssocID="{3E8405D9-90D7-4B56-BB92-8A156F629A23}" presName="rect2ParTx" presStyleLbl="alignAcc1" presStyleIdx="4" presStyleCnt="5">
        <dgm:presLayoutVars>
          <dgm:chMax val="1"/>
          <dgm:bulletEnabled val="1"/>
        </dgm:presLayoutVars>
      </dgm:prSet>
      <dgm:spPr/>
      <dgm:t>
        <a:bodyPr/>
        <a:lstStyle/>
        <a:p>
          <a:endParaRPr lang="zh-CN" altLang="en-US"/>
        </a:p>
      </dgm:t>
    </dgm:pt>
    <dgm:pt modelId="{D5959E7F-251A-4BEB-8E78-0961CE5AC5EC}" type="pres">
      <dgm:prSet presAssocID="{3E8405D9-90D7-4B56-BB92-8A156F629A23}" presName="rect2ChTx" presStyleLbl="alignAcc1" presStyleIdx="4" presStyleCnt="5">
        <dgm:presLayoutVars>
          <dgm:bulletEnabled val="1"/>
        </dgm:presLayoutVars>
      </dgm:prSet>
      <dgm:spPr/>
      <dgm:t>
        <a:bodyPr/>
        <a:lstStyle/>
        <a:p>
          <a:endParaRPr lang="zh-CN" altLang="en-US"/>
        </a:p>
      </dgm:t>
    </dgm:pt>
    <dgm:pt modelId="{DF10FA6E-45B0-41C3-A731-33DC21E6BD00}" type="pres">
      <dgm:prSet presAssocID="{E5ED4C26-DB89-43F5-9C20-8A7DE8569519}" presName="rect3ParTx" presStyleLbl="alignAcc1" presStyleIdx="4" presStyleCnt="5">
        <dgm:presLayoutVars>
          <dgm:chMax val="1"/>
          <dgm:bulletEnabled val="1"/>
        </dgm:presLayoutVars>
      </dgm:prSet>
      <dgm:spPr/>
      <dgm:t>
        <a:bodyPr/>
        <a:lstStyle/>
        <a:p>
          <a:endParaRPr lang="zh-CN" altLang="en-US"/>
        </a:p>
      </dgm:t>
    </dgm:pt>
    <dgm:pt modelId="{90EF845B-5462-4B7E-890D-BEE763E54EC3}" type="pres">
      <dgm:prSet presAssocID="{E5ED4C26-DB89-43F5-9C20-8A7DE8569519}" presName="rect3ChTx" presStyleLbl="alignAcc1" presStyleIdx="4" presStyleCnt="5">
        <dgm:presLayoutVars>
          <dgm:bulletEnabled val="1"/>
        </dgm:presLayoutVars>
      </dgm:prSet>
      <dgm:spPr/>
      <dgm:t>
        <a:bodyPr/>
        <a:lstStyle/>
        <a:p>
          <a:endParaRPr lang="zh-CN" altLang="en-US"/>
        </a:p>
      </dgm:t>
    </dgm:pt>
    <dgm:pt modelId="{B04EA148-5675-4FE9-8C82-7E7F82B0F751}" type="pres">
      <dgm:prSet presAssocID="{80CE6BF6-EA99-455B-A8FB-862E31468D3A}" presName="rect4ParTx" presStyleLbl="alignAcc1" presStyleIdx="4" presStyleCnt="5">
        <dgm:presLayoutVars>
          <dgm:chMax val="1"/>
          <dgm:bulletEnabled val="1"/>
        </dgm:presLayoutVars>
      </dgm:prSet>
      <dgm:spPr/>
      <dgm:t>
        <a:bodyPr/>
        <a:lstStyle/>
        <a:p>
          <a:endParaRPr lang="zh-CN" altLang="en-US"/>
        </a:p>
      </dgm:t>
    </dgm:pt>
    <dgm:pt modelId="{878ED826-437F-4011-8687-717C4147A65F}" type="pres">
      <dgm:prSet presAssocID="{80CE6BF6-EA99-455B-A8FB-862E31468D3A}" presName="rect4ChTx" presStyleLbl="alignAcc1" presStyleIdx="4" presStyleCnt="5">
        <dgm:presLayoutVars>
          <dgm:bulletEnabled val="1"/>
        </dgm:presLayoutVars>
      </dgm:prSet>
      <dgm:spPr/>
      <dgm:t>
        <a:bodyPr/>
        <a:lstStyle/>
        <a:p>
          <a:endParaRPr lang="zh-CN" altLang="en-US"/>
        </a:p>
      </dgm:t>
    </dgm:pt>
    <dgm:pt modelId="{CD4CE697-11DA-48CD-95E4-63E0CDFED2B1}" type="pres">
      <dgm:prSet presAssocID="{1387639D-80F4-44FC-8E32-BEF082B71FF4}" presName="rect5ParTx" presStyleLbl="alignAcc1" presStyleIdx="4" presStyleCnt="5">
        <dgm:presLayoutVars>
          <dgm:chMax val="1"/>
          <dgm:bulletEnabled val="1"/>
        </dgm:presLayoutVars>
      </dgm:prSet>
      <dgm:spPr/>
      <dgm:t>
        <a:bodyPr/>
        <a:lstStyle/>
        <a:p>
          <a:endParaRPr lang="zh-CN" altLang="en-US"/>
        </a:p>
      </dgm:t>
    </dgm:pt>
    <dgm:pt modelId="{17127DB3-37DB-4CC5-B775-54A3840DEEF6}" type="pres">
      <dgm:prSet presAssocID="{1387639D-80F4-44FC-8E32-BEF082B71FF4}" presName="rect5ChTx" presStyleLbl="alignAcc1" presStyleIdx="4" presStyleCnt="5">
        <dgm:presLayoutVars>
          <dgm:bulletEnabled val="1"/>
        </dgm:presLayoutVars>
      </dgm:prSet>
      <dgm:spPr/>
      <dgm:t>
        <a:bodyPr/>
        <a:lstStyle/>
        <a:p>
          <a:endParaRPr lang="zh-CN" altLang="en-US"/>
        </a:p>
      </dgm:t>
    </dgm:pt>
  </dgm:ptLst>
  <dgm:cxnLst>
    <dgm:cxn modelId="{009A160C-72DB-4BE7-BC98-B4E9A3C36BCD}" type="presOf" srcId="{8DAA8291-AB62-477B-A78C-51EFD4ACE075}" destId="{B995B42D-3A8E-44EE-80FE-A251D301C80E}" srcOrd="0" destOrd="0" presId="urn:microsoft.com/office/officeart/2005/8/layout/target3"/>
    <dgm:cxn modelId="{8706B774-50F5-4621-AF7D-A3C112FFCAF4}" type="presOf" srcId="{3CC519C4-93FA-4E19-AFF3-89B708688F0F}" destId="{17127DB3-37DB-4CC5-B775-54A3840DEEF6}" srcOrd="0" destOrd="0" presId="urn:microsoft.com/office/officeart/2005/8/layout/target3"/>
    <dgm:cxn modelId="{878CD3D7-FA38-4471-A06F-D087D1D18B29}" type="presOf" srcId="{FAD0BDD3-DECE-4004-B169-8EC25A337CB9}" destId="{D5959E7F-251A-4BEB-8E78-0961CE5AC5EC}" srcOrd="0" destOrd="0" presId="urn:microsoft.com/office/officeart/2005/8/layout/target3"/>
    <dgm:cxn modelId="{0CD42ACC-B348-4B00-A25C-1EFDBD666506}" type="presOf" srcId="{25E50D61-833C-4EA9-93F2-0BA845152EB0}" destId="{BE25A1F6-5D05-4CD0-ABF0-1A4C2E8E3937}" srcOrd="0" destOrd="0" presId="urn:microsoft.com/office/officeart/2005/8/layout/target3"/>
    <dgm:cxn modelId="{516C7378-70AA-438E-AD4A-A7296E9E9E41}" type="presOf" srcId="{E12750A6-06D2-4DFA-AB66-169C94B3621D}" destId="{D0596E89-F9A0-4391-8B4F-7B6FC651C022}" srcOrd="0" destOrd="0" presId="urn:microsoft.com/office/officeart/2005/8/layout/target3"/>
    <dgm:cxn modelId="{C8D3E1BC-DBA1-4E31-BF9C-42F25CC60913}" srcId="{8DAA8291-AB62-477B-A78C-51EFD4ACE075}" destId="{25E50D61-833C-4EA9-93F2-0BA845152EB0}" srcOrd="0" destOrd="0" parTransId="{B70E4F31-1283-4226-91DF-B6BA5078850A}" sibTransId="{780AF1E1-9BC5-402C-AF02-E93247DBA3E2}"/>
    <dgm:cxn modelId="{BE975A50-9743-42DE-9253-978C46415A9B}" srcId="{8DAA8291-AB62-477B-A78C-51EFD4ACE075}" destId="{80CE6BF6-EA99-455B-A8FB-862E31468D3A}" srcOrd="3" destOrd="0" parTransId="{B58868AA-1041-4450-B69D-091EF077C290}" sibTransId="{1BFE0D79-17E1-4646-9532-B54789B71B06}"/>
    <dgm:cxn modelId="{4E508ABA-C800-4686-8CBC-50D5967CF87B}" srcId="{25E50D61-833C-4EA9-93F2-0BA845152EB0}" destId="{E12750A6-06D2-4DFA-AB66-169C94B3621D}" srcOrd="0" destOrd="0" parTransId="{125B6216-16F1-4739-9F91-1303A6DACB93}" sibTransId="{F8CEDA52-DE96-455A-BF10-082B95E8536F}"/>
    <dgm:cxn modelId="{39E6A622-652A-4A70-9178-B69318CF5FF9}" type="presOf" srcId="{3E8405D9-90D7-4B56-BB92-8A156F629A23}" destId="{2EF3F289-AC9F-4619-9CBC-05E4EF59D3F4}" srcOrd="1" destOrd="0" presId="urn:microsoft.com/office/officeart/2005/8/layout/target3"/>
    <dgm:cxn modelId="{921A2571-C64B-4B8B-B8AE-B78121B515D2}" type="presOf" srcId="{1387639D-80F4-44FC-8E32-BEF082B71FF4}" destId="{CD4CE697-11DA-48CD-95E4-63E0CDFED2B1}" srcOrd="1" destOrd="0" presId="urn:microsoft.com/office/officeart/2005/8/layout/target3"/>
    <dgm:cxn modelId="{1DB65F67-A140-4E10-B67C-20B9F2460BBD}" type="presOf" srcId="{E5ED4C26-DB89-43F5-9C20-8A7DE8569519}" destId="{6574B303-D97D-42A5-B086-E125A9A670FE}" srcOrd="0" destOrd="0" presId="urn:microsoft.com/office/officeart/2005/8/layout/target3"/>
    <dgm:cxn modelId="{59238E13-4AB8-4D19-B97F-FA292980B472}" type="presOf" srcId="{25E50D61-833C-4EA9-93F2-0BA845152EB0}" destId="{49974D0D-160E-411D-87B9-18C2951FB168}" srcOrd="1" destOrd="0" presId="urn:microsoft.com/office/officeart/2005/8/layout/target3"/>
    <dgm:cxn modelId="{8112ACE3-AC21-4937-902F-E940B4922B9C}" type="presOf" srcId="{80CE6BF6-EA99-455B-A8FB-862E31468D3A}" destId="{6FCE9ACA-3519-4E49-B279-29534840B5F2}" srcOrd="0" destOrd="0" presId="urn:microsoft.com/office/officeart/2005/8/layout/target3"/>
    <dgm:cxn modelId="{26221ECB-10ED-4712-A5E3-01CA37166F26}" srcId="{8DAA8291-AB62-477B-A78C-51EFD4ACE075}" destId="{E5ED4C26-DB89-43F5-9C20-8A7DE8569519}" srcOrd="2" destOrd="0" parTransId="{29FF5534-E928-4808-8878-090C524E4F00}" sibTransId="{6C79B43F-6D5C-4BEB-8928-C55C3C71DBB2}"/>
    <dgm:cxn modelId="{F775B2D9-BA05-48BF-8DAA-4FBEF0725B46}" srcId="{1387639D-80F4-44FC-8E32-BEF082B71FF4}" destId="{3CC519C4-93FA-4E19-AFF3-89B708688F0F}" srcOrd="0" destOrd="0" parTransId="{CA93FCD1-570D-4538-AD89-49BAADA3ADB8}" sibTransId="{74A5A8B0-E284-4207-A353-26D14F7F58E1}"/>
    <dgm:cxn modelId="{A03B08B5-043E-4340-9C7D-CD97F77938F5}" srcId="{8DAA8291-AB62-477B-A78C-51EFD4ACE075}" destId="{3E8405D9-90D7-4B56-BB92-8A156F629A23}" srcOrd="1" destOrd="0" parTransId="{28794105-3CC3-479B-AA76-0960474A80E6}" sibTransId="{8A8125E0-15B0-4152-98E5-EE1BD5D41B30}"/>
    <dgm:cxn modelId="{A6A2F3D4-0EBD-483B-A8D8-BE4919E7E09A}" srcId="{3E8405D9-90D7-4B56-BB92-8A156F629A23}" destId="{FAD0BDD3-DECE-4004-B169-8EC25A337CB9}" srcOrd="0" destOrd="0" parTransId="{F44F67A5-A44A-4FE7-9418-00EAFC961100}" sibTransId="{02FEC0B9-D44D-4D99-B003-586E22B02269}"/>
    <dgm:cxn modelId="{889CF499-6D7A-4D2F-B931-DCD663BF9864}" type="presOf" srcId="{E5ED4C26-DB89-43F5-9C20-8A7DE8569519}" destId="{DF10FA6E-45B0-41C3-A731-33DC21E6BD00}" srcOrd="1" destOrd="0" presId="urn:microsoft.com/office/officeart/2005/8/layout/target3"/>
    <dgm:cxn modelId="{0C25AF17-7C92-4A95-9B22-04042E96487C}" type="presOf" srcId="{80CE6BF6-EA99-455B-A8FB-862E31468D3A}" destId="{B04EA148-5675-4FE9-8C82-7E7F82B0F751}" srcOrd="1" destOrd="0" presId="urn:microsoft.com/office/officeart/2005/8/layout/target3"/>
    <dgm:cxn modelId="{E1EC275C-A5FE-430A-82A6-F825BF2BA8F9}" srcId="{80CE6BF6-EA99-455B-A8FB-862E31468D3A}" destId="{3170A3DE-5629-4BA8-9712-B1F65372C86D}" srcOrd="0" destOrd="0" parTransId="{C650247D-E2AD-4B19-ADCA-C0CB94AB986F}" sibTransId="{E7C15AED-8B8B-45C8-B2D9-B2FB8E62EB72}"/>
    <dgm:cxn modelId="{29958686-C4A5-4A02-9A62-CC5032F8A052}" srcId="{E5ED4C26-DB89-43F5-9C20-8A7DE8569519}" destId="{DA439850-06A0-4EAB-9128-DFAB2F190205}" srcOrd="0" destOrd="0" parTransId="{23C1FF7E-0911-481F-9BDD-ECBC00EDA403}" sibTransId="{2156CE58-E618-4966-9CA0-012DE733B9A5}"/>
    <dgm:cxn modelId="{3BA19CA8-C0B9-43CB-BC11-87A2948217B5}" srcId="{8DAA8291-AB62-477B-A78C-51EFD4ACE075}" destId="{1387639D-80F4-44FC-8E32-BEF082B71FF4}" srcOrd="4" destOrd="0" parTransId="{1177447D-B566-43B5-8714-FB243AFBC3E2}" sibTransId="{624DB14E-52DC-4E35-82A8-D5AF08C18CBC}"/>
    <dgm:cxn modelId="{29AC9A82-1B3F-411F-B680-6D30FBAA5B65}" type="presOf" srcId="{3170A3DE-5629-4BA8-9712-B1F65372C86D}" destId="{878ED826-437F-4011-8687-717C4147A65F}" srcOrd="0" destOrd="0" presId="urn:microsoft.com/office/officeart/2005/8/layout/target3"/>
    <dgm:cxn modelId="{3C757169-3939-4F6C-858F-694E0171DA8D}" type="presOf" srcId="{3E8405D9-90D7-4B56-BB92-8A156F629A23}" destId="{C6E96CB8-753E-4EAD-9EB8-811F18562DB3}" srcOrd="0" destOrd="0" presId="urn:microsoft.com/office/officeart/2005/8/layout/target3"/>
    <dgm:cxn modelId="{A7A8909A-83F9-4F25-8832-808B167274FC}" type="presOf" srcId="{1387639D-80F4-44FC-8E32-BEF082B71FF4}" destId="{7C2F5B5F-80DE-4632-8167-FC92BA7BBB67}" srcOrd="0" destOrd="0" presId="urn:microsoft.com/office/officeart/2005/8/layout/target3"/>
    <dgm:cxn modelId="{9474E25D-0D12-4555-A504-7BBF6A2A9F99}" type="presOf" srcId="{DA439850-06A0-4EAB-9128-DFAB2F190205}" destId="{90EF845B-5462-4B7E-890D-BEE763E54EC3}" srcOrd="0" destOrd="0" presId="urn:microsoft.com/office/officeart/2005/8/layout/target3"/>
    <dgm:cxn modelId="{2531A827-D1D6-49A3-A3A0-5B75CC007D2C}" type="presParOf" srcId="{B995B42D-3A8E-44EE-80FE-A251D301C80E}" destId="{04D2C912-EA39-4BB9-8689-87E8139BEDCD}" srcOrd="0" destOrd="0" presId="urn:microsoft.com/office/officeart/2005/8/layout/target3"/>
    <dgm:cxn modelId="{9CB8B30E-C6AA-4842-9A09-1C305DB0A61B}" type="presParOf" srcId="{B995B42D-3A8E-44EE-80FE-A251D301C80E}" destId="{5E54F551-3C23-45D7-867F-F572418DDE15}" srcOrd="1" destOrd="0" presId="urn:microsoft.com/office/officeart/2005/8/layout/target3"/>
    <dgm:cxn modelId="{AB0CED65-B349-4068-8941-61A5625F2448}" type="presParOf" srcId="{B995B42D-3A8E-44EE-80FE-A251D301C80E}" destId="{BE25A1F6-5D05-4CD0-ABF0-1A4C2E8E3937}" srcOrd="2" destOrd="0" presId="urn:microsoft.com/office/officeart/2005/8/layout/target3"/>
    <dgm:cxn modelId="{2E5A92BB-EF30-4073-8518-5EC3F0AC6AC3}" type="presParOf" srcId="{B995B42D-3A8E-44EE-80FE-A251D301C80E}" destId="{4E6F272F-F5E0-4C6D-AE79-D6B81D00AFDB}" srcOrd="3" destOrd="0" presId="urn:microsoft.com/office/officeart/2005/8/layout/target3"/>
    <dgm:cxn modelId="{033E682A-E73F-41B9-A1B9-1F80534327B3}" type="presParOf" srcId="{B995B42D-3A8E-44EE-80FE-A251D301C80E}" destId="{AB2BC3BF-D7F0-47D6-B0CB-0EFB219E0471}" srcOrd="4" destOrd="0" presId="urn:microsoft.com/office/officeart/2005/8/layout/target3"/>
    <dgm:cxn modelId="{DEB987BF-3E95-46DF-9F07-5C4BBEE14111}" type="presParOf" srcId="{B995B42D-3A8E-44EE-80FE-A251D301C80E}" destId="{C6E96CB8-753E-4EAD-9EB8-811F18562DB3}" srcOrd="5" destOrd="0" presId="urn:microsoft.com/office/officeart/2005/8/layout/target3"/>
    <dgm:cxn modelId="{01A8C00D-30F9-40D2-995E-3B54370963AD}" type="presParOf" srcId="{B995B42D-3A8E-44EE-80FE-A251D301C80E}" destId="{E378E43C-EE51-40EF-B41A-3FB72C0A9F9D}" srcOrd="6" destOrd="0" presId="urn:microsoft.com/office/officeart/2005/8/layout/target3"/>
    <dgm:cxn modelId="{5A80E5E0-3218-4F4B-8B73-2BD959461E5D}" type="presParOf" srcId="{B995B42D-3A8E-44EE-80FE-A251D301C80E}" destId="{DAEE8F99-13A4-4185-9917-26E7B6B260B4}" srcOrd="7" destOrd="0" presId="urn:microsoft.com/office/officeart/2005/8/layout/target3"/>
    <dgm:cxn modelId="{7232DD59-A913-4DC8-8FB8-C717AF8D6A74}" type="presParOf" srcId="{B995B42D-3A8E-44EE-80FE-A251D301C80E}" destId="{6574B303-D97D-42A5-B086-E125A9A670FE}" srcOrd="8" destOrd="0" presId="urn:microsoft.com/office/officeart/2005/8/layout/target3"/>
    <dgm:cxn modelId="{1FAE92C7-35B2-4D87-B9E1-6C8EA9199B6D}" type="presParOf" srcId="{B995B42D-3A8E-44EE-80FE-A251D301C80E}" destId="{FB91CFCD-9688-4597-BD13-881E1056CDFB}" srcOrd="9" destOrd="0" presId="urn:microsoft.com/office/officeart/2005/8/layout/target3"/>
    <dgm:cxn modelId="{F79C7C12-3771-44C1-BAF0-00009F6581BE}" type="presParOf" srcId="{B995B42D-3A8E-44EE-80FE-A251D301C80E}" destId="{D1A9B3C3-7F93-4885-A296-C897DBDAD5AE}" srcOrd="10" destOrd="0" presId="urn:microsoft.com/office/officeart/2005/8/layout/target3"/>
    <dgm:cxn modelId="{7DEED941-C7D6-4CB9-833F-9C304AF6F548}" type="presParOf" srcId="{B995B42D-3A8E-44EE-80FE-A251D301C80E}" destId="{6FCE9ACA-3519-4E49-B279-29534840B5F2}" srcOrd="11" destOrd="0" presId="urn:microsoft.com/office/officeart/2005/8/layout/target3"/>
    <dgm:cxn modelId="{BCD290EE-B737-4076-A276-C5FCD427316A}" type="presParOf" srcId="{B995B42D-3A8E-44EE-80FE-A251D301C80E}" destId="{1066BCE0-25D2-4ADB-A61E-CFE127C53FA8}" srcOrd="12" destOrd="0" presId="urn:microsoft.com/office/officeart/2005/8/layout/target3"/>
    <dgm:cxn modelId="{EB207E29-F234-479A-98CA-FBFA746A396D}" type="presParOf" srcId="{B995B42D-3A8E-44EE-80FE-A251D301C80E}" destId="{E184D15A-B276-46AC-AE95-A6B6C30232B1}" srcOrd="13" destOrd="0" presId="urn:microsoft.com/office/officeart/2005/8/layout/target3"/>
    <dgm:cxn modelId="{7D7B52E1-D68B-4352-A5DF-C35B5BFEE129}" type="presParOf" srcId="{B995B42D-3A8E-44EE-80FE-A251D301C80E}" destId="{7C2F5B5F-80DE-4632-8167-FC92BA7BBB67}" srcOrd="14" destOrd="0" presId="urn:microsoft.com/office/officeart/2005/8/layout/target3"/>
    <dgm:cxn modelId="{3824C207-8971-461A-A276-6D455043C231}" type="presParOf" srcId="{B995B42D-3A8E-44EE-80FE-A251D301C80E}" destId="{49974D0D-160E-411D-87B9-18C2951FB168}" srcOrd="15" destOrd="0" presId="urn:microsoft.com/office/officeart/2005/8/layout/target3"/>
    <dgm:cxn modelId="{F62C0A8E-1D2D-478F-8B84-15456F374F48}" type="presParOf" srcId="{B995B42D-3A8E-44EE-80FE-A251D301C80E}" destId="{D0596E89-F9A0-4391-8B4F-7B6FC651C022}" srcOrd="16" destOrd="0" presId="urn:microsoft.com/office/officeart/2005/8/layout/target3"/>
    <dgm:cxn modelId="{F24450EF-34EB-438D-996B-A2AFF0F22FDF}" type="presParOf" srcId="{B995B42D-3A8E-44EE-80FE-A251D301C80E}" destId="{2EF3F289-AC9F-4619-9CBC-05E4EF59D3F4}" srcOrd="17" destOrd="0" presId="urn:microsoft.com/office/officeart/2005/8/layout/target3"/>
    <dgm:cxn modelId="{F7C3CBF2-496B-4999-BA33-70539D0B3BC1}" type="presParOf" srcId="{B995B42D-3A8E-44EE-80FE-A251D301C80E}" destId="{D5959E7F-251A-4BEB-8E78-0961CE5AC5EC}" srcOrd="18" destOrd="0" presId="urn:microsoft.com/office/officeart/2005/8/layout/target3"/>
    <dgm:cxn modelId="{AD4A35F2-8F04-4E5A-8EA8-95ADEB4EFA7D}" type="presParOf" srcId="{B995B42D-3A8E-44EE-80FE-A251D301C80E}" destId="{DF10FA6E-45B0-41C3-A731-33DC21E6BD00}" srcOrd="19" destOrd="0" presId="urn:microsoft.com/office/officeart/2005/8/layout/target3"/>
    <dgm:cxn modelId="{393F0852-87F5-4352-B876-30DB3B23122A}" type="presParOf" srcId="{B995B42D-3A8E-44EE-80FE-A251D301C80E}" destId="{90EF845B-5462-4B7E-890D-BEE763E54EC3}" srcOrd="20" destOrd="0" presId="urn:microsoft.com/office/officeart/2005/8/layout/target3"/>
    <dgm:cxn modelId="{F6E68C9C-F5EE-4559-8023-D925FE9A090C}" type="presParOf" srcId="{B995B42D-3A8E-44EE-80FE-A251D301C80E}" destId="{B04EA148-5675-4FE9-8C82-7E7F82B0F751}" srcOrd="21" destOrd="0" presId="urn:microsoft.com/office/officeart/2005/8/layout/target3"/>
    <dgm:cxn modelId="{B767A0CC-DB88-4C1C-B77F-F0415522A888}" type="presParOf" srcId="{B995B42D-3A8E-44EE-80FE-A251D301C80E}" destId="{878ED826-437F-4011-8687-717C4147A65F}" srcOrd="22" destOrd="0" presId="urn:microsoft.com/office/officeart/2005/8/layout/target3"/>
    <dgm:cxn modelId="{16F9085E-2C52-4C9D-B459-086741E9306B}" type="presParOf" srcId="{B995B42D-3A8E-44EE-80FE-A251D301C80E}" destId="{CD4CE697-11DA-48CD-95E4-63E0CDFED2B1}" srcOrd="23" destOrd="0" presId="urn:microsoft.com/office/officeart/2005/8/layout/target3"/>
    <dgm:cxn modelId="{92565B50-C74C-4064-941F-80922BD64093}" type="presParOf" srcId="{B995B42D-3A8E-44EE-80FE-A251D301C80E}" destId="{17127DB3-37DB-4CC5-B775-54A3840DEEF6}" srcOrd="24" destOrd="0" presId="urn:microsoft.com/office/officeart/2005/8/layout/target3"/>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1E39079-56D2-480B-8AF0-C79F58BC7836}" type="doc">
      <dgm:prSet loTypeId="urn:microsoft.com/office/officeart/2008/layout/HorizontalMultiLevelHierarchy" loCatId="hierarchy" qsTypeId="urn:microsoft.com/office/officeart/2005/8/quickstyle/simple1" qsCatId="simple" csTypeId="urn:microsoft.com/office/officeart/2005/8/colors/colorful3" csCatId="colorful" phldr="1"/>
      <dgm:spPr/>
      <dgm:t>
        <a:bodyPr/>
        <a:lstStyle/>
        <a:p>
          <a:endParaRPr lang="zh-CN" altLang="en-US"/>
        </a:p>
      </dgm:t>
    </dgm:pt>
    <dgm:pt modelId="{F78C0FA8-3023-46D9-BB1F-23A7A4687056}">
      <dgm:prSet phldrT="[文本]"/>
      <dgm:spPr/>
      <dgm:t>
        <a:bodyPr vert="vert"/>
        <a:lstStyle/>
        <a:p>
          <a:r>
            <a:rPr lang="en-US" altLang="zh-CN" b="1" dirty="0" smtClean="0">
              <a:solidFill>
                <a:schemeClr val="bg1"/>
              </a:solidFill>
              <a:effectLst>
                <a:outerShdw blurRad="38100" dist="38100" dir="2700000" algn="tl">
                  <a:srgbClr val="000000">
                    <a:alpha val="43137"/>
                  </a:srgbClr>
                </a:outerShdw>
              </a:effectLst>
            </a:rPr>
            <a:t>1</a:t>
          </a:r>
          <a:r>
            <a:rPr lang="zh-CN" altLang="zh-CN" b="1" dirty="0" smtClean="0">
              <a:solidFill>
                <a:schemeClr val="bg1"/>
              </a:solidFill>
              <a:effectLst>
                <a:outerShdw blurRad="38100" dist="38100" dir="2700000" algn="tl">
                  <a:srgbClr val="000000">
                    <a:alpha val="43137"/>
                  </a:srgbClr>
                </a:outerShdw>
              </a:effectLst>
            </a:rPr>
            <a:t>学分</a:t>
          </a:r>
          <a:endParaRPr lang="zh-CN" altLang="en-US" dirty="0">
            <a:solidFill>
              <a:schemeClr val="bg1"/>
            </a:solidFill>
          </a:endParaRPr>
        </a:p>
      </dgm:t>
    </dgm:pt>
    <dgm:pt modelId="{3DF3D92C-EE1B-4AAA-8B3B-A07A56474644}" cxnId="{6B95D847-A529-43CC-9FBF-C53D8FEBF12D}" type="parTrans">
      <dgm:prSet/>
      <dgm:spPr/>
      <dgm:t>
        <a:bodyPr/>
        <a:lstStyle/>
        <a:p>
          <a:endParaRPr lang="zh-CN" altLang="en-US"/>
        </a:p>
      </dgm:t>
    </dgm:pt>
    <dgm:pt modelId="{D76B33C0-FAAF-4F95-87F8-162AC9189B06}" cxnId="{6B95D847-A529-43CC-9FBF-C53D8FEBF12D}" type="sibTrans">
      <dgm:prSet/>
      <dgm:spPr/>
      <dgm:t>
        <a:bodyPr/>
        <a:lstStyle/>
        <a:p>
          <a:endParaRPr lang="zh-CN" altLang="en-US"/>
        </a:p>
      </dgm:t>
    </dgm:pt>
    <dgm:pt modelId="{CFEEC29D-01FC-47E1-A6F6-70AEC6F89100}">
      <dgm:prSet phldrT="[文本]" custT="1"/>
      <dgm:spPr/>
      <dgm:t>
        <a:bodyPr/>
        <a:lstStyle/>
        <a:p>
          <a:pPr algn="l"/>
          <a:r>
            <a:rPr lang="zh-CN" altLang="zh-CN"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男子</a:t>
          </a:r>
          <a:r>
            <a:rPr lang="en-US" altLang="zh-CN"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100</a:t>
          </a:r>
          <a:r>
            <a:rPr lang="zh-CN" altLang="zh-CN"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米、二级蛙跳、</a:t>
          </a:r>
          <a:r>
            <a:rPr lang="en-US" altLang="zh-CN"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1500</a:t>
          </a:r>
          <a:r>
            <a:rPr lang="zh-CN" altLang="zh-CN"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米、引体向上、前抛实心球（五选四）</a:t>
          </a:r>
          <a:endParaRPr lang="zh-CN" altLang="en-US" sz="2400" dirty="0">
            <a:solidFill>
              <a:schemeClr val="bg1"/>
            </a:solidFill>
            <a:latin typeface="微软雅黑" panose="020B0503020204020204" pitchFamily="34" charset="-122"/>
            <a:ea typeface="微软雅黑" panose="020B0503020204020204" pitchFamily="34" charset="-122"/>
          </a:endParaRPr>
        </a:p>
      </dgm:t>
    </dgm:pt>
    <dgm:pt modelId="{023A2AA1-1CF5-41C2-9743-0DABC6B0A0B2}" cxnId="{5CC2F407-42D8-48EC-93AE-A8D7964882EA}" type="parTrans">
      <dgm:prSet/>
      <dgm:spPr/>
      <dgm:t>
        <a:bodyPr/>
        <a:lstStyle/>
        <a:p>
          <a:endParaRPr lang="zh-CN" altLang="en-US"/>
        </a:p>
      </dgm:t>
    </dgm:pt>
    <dgm:pt modelId="{E79AE045-2C34-4341-84FA-E4A644212529}" cxnId="{5CC2F407-42D8-48EC-93AE-A8D7964882EA}" type="sibTrans">
      <dgm:prSet/>
      <dgm:spPr/>
      <dgm:t>
        <a:bodyPr/>
        <a:lstStyle/>
        <a:p>
          <a:endParaRPr lang="zh-CN" altLang="en-US"/>
        </a:p>
      </dgm:t>
    </dgm:pt>
    <dgm:pt modelId="{56AD031F-561B-497B-BF53-EAA3BF994288}">
      <dgm:prSet phldrT="[文本]" custT="1"/>
      <dgm:spPr/>
      <dgm:t>
        <a:bodyPr/>
        <a:lstStyle/>
        <a:p>
          <a:pPr algn="l"/>
          <a:r>
            <a:rPr lang="zh-CN" altLang="zh-CN"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女子</a:t>
          </a:r>
          <a:r>
            <a:rPr lang="en-US" altLang="zh-CN"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100</a:t>
          </a:r>
          <a:r>
            <a:rPr lang="zh-CN" altLang="zh-CN"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米、二级蛙跳、</a:t>
          </a:r>
          <a:r>
            <a:rPr lang="en-US" altLang="zh-CN"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800</a:t>
          </a:r>
          <a:r>
            <a:rPr lang="zh-CN" altLang="zh-CN"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米、</a:t>
          </a:r>
          <a:r>
            <a:rPr lang="en-US" altLang="zh-CN"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1</a:t>
          </a:r>
          <a:r>
            <a:rPr lang="zh-CN" altLang="zh-CN"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分钟跳绳、平板支撑（五选四）</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0F9EBE96-60AE-46D7-ADA8-6E2503B0A1AA}" cxnId="{56B424E3-1A89-4E32-B0D0-BD100DD96F71}" type="parTrans">
      <dgm:prSet/>
      <dgm:spPr/>
      <dgm:t>
        <a:bodyPr/>
        <a:lstStyle/>
        <a:p>
          <a:endParaRPr lang="zh-CN" altLang="en-US"/>
        </a:p>
      </dgm:t>
    </dgm:pt>
    <dgm:pt modelId="{BA21DC3F-03DE-41FC-AF92-CA1DB9D87855}" cxnId="{56B424E3-1A89-4E32-B0D0-BD100DD96F71}" type="sibTrans">
      <dgm:prSet/>
      <dgm:spPr/>
      <dgm:t>
        <a:bodyPr/>
        <a:lstStyle/>
        <a:p>
          <a:endParaRPr lang="zh-CN" altLang="en-US"/>
        </a:p>
      </dgm:t>
    </dgm:pt>
    <dgm:pt modelId="{E3DAC5A4-84D6-47EA-9726-1A125E4B4178}">
      <dgm:prSet phldrT="[文本]" custT="1"/>
      <dgm:spPr/>
      <dgm:t>
        <a:bodyPr/>
        <a:lstStyle/>
        <a:p>
          <a:pPr algn="l"/>
          <a:r>
            <a:rPr lang="en-US" altLang="zh-CN"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1-4</a:t>
          </a:r>
          <a:r>
            <a:rPr lang="zh-CN" altLang="zh-CN"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学期内每学期必须早操出勤，</a:t>
          </a:r>
          <a:r>
            <a:rPr lang="en-US" altLang="zh-CN"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a:t>
          </a:r>
          <a:r>
            <a:rPr lang="zh-CN" altLang="zh-CN"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每学期不低于</a:t>
          </a:r>
          <a:r>
            <a:rPr lang="en-US" altLang="zh-CN"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36</a:t>
          </a:r>
          <a:r>
            <a:rPr lang="zh-CN" altLang="zh-CN"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课时</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7A4F4E9A-1539-4822-9E0B-C92ABD3F8033}" cxnId="{9B15A502-4584-4331-A21C-9073302B4152}" type="parTrans">
      <dgm:prSet/>
      <dgm:spPr/>
      <dgm:t>
        <a:bodyPr/>
        <a:lstStyle/>
        <a:p>
          <a:endParaRPr lang="zh-CN" altLang="en-US"/>
        </a:p>
      </dgm:t>
    </dgm:pt>
    <dgm:pt modelId="{47858CDC-9E7B-4E00-B015-188EE9A31A9C}" cxnId="{9B15A502-4584-4331-A21C-9073302B4152}" type="sibTrans">
      <dgm:prSet/>
      <dgm:spPr/>
      <dgm:t>
        <a:bodyPr/>
        <a:lstStyle/>
        <a:p>
          <a:endParaRPr lang="zh-CN" altLang="en-US"/>
        </a:p>
      </dgm:t>
    </dgm:pt>
    <dgm:pt modelId="{9EEE344C-64BB-4E58-9235-9B38C8A91BF2}" type="pres">
      <dgm:prSet presAssocID="{61E39079-56D2-480B-8AF0-C79F58BC7836}" presName="Name0" presStyleCnt="0">
        <dgm:presLayoutVars>
          <dgm:chPref val="1"/>
          <dgm:dir/>
          <dgm:animOne val="branch"/>
          <dgm:animLvl val="lvl"/>
          <dgm:resizeHandles val="exact"/>
        </dgm:presLayoutVars>
      </dgm:prSet>
      <dgm:spPr/>
      <dgm:t>
        <a:bodyPr/>
        <a:lstStyle/>
        <a:p>
          <a:endParaRPr lang="zh-CN" altLang="en-US"/>
        </a:p>
      </dgm:t>
    </dgm:pt>
    <dgm:pt modelId="{F9F12B65-7B51-4D71-84C9-6A4217C151FC}" type="pres">
      <dgm:prSet presAssocID="{F78C0FA8-3023-46D9-BB1F-23A7A4687056}" presName="root1" presStyleCnt="0"/>
      <dgm:spPr/>
    </dgm:pt>
    <dgm:pt modelId="{59EE590F-7A7B-4218-B8E8-36BF20BB0FD7}" type="pres">
      <dgm:prSet presAssocID="{F78C0FA8-3023-46D9-BB1F-23A7A4687056}" presName="LevelOneTextNode" presStyleLbl="node0" presStyleIdx="0" presStyleCnt="1" custScaleX="101594">
        <dgm:presLayoutVars>
          <dgm:chPref val="3"/>
        </dgm:presLayoutVars>
      </dgm:prSet>
      <dgm:spPr/>
      <dgm:t>
        <a:bodyPr/>
        <a:lstStyle/>
        <a:p>
          <a:endParaRPr lang="zh-CN" altLang="en-US"/>
        </a:p>
      </dgm:t>
    </dgm:pt>
    <dgm:pt modelId="{066B6ED1-81AC-42F2-A274-7F9113BA9485}" type="pres">
      <dgm:prSet presAssocID="{F78C0FA8-3023-46D9-BB1F-23A7A4687056}" presName="level2hierChild" presStyleCnt="0"/>
      <dgm:spPr/>
    </dgm:pt>
    <dgm:pt modelId="{58A02E1B-0C2C-474C-B17A-90383AF4A774}" type="pres">
      <dgm:prSet presAssocID="{023A2AA1-1CF5-41C2-9743-0DABC6B0A0B2}" presName="conn2-1" presStyleLbl="parChTrans1D2" presStyleIdx="0" presStyleCnt="3"/>
      <dgm:spPr/>
      <dgm:t>
        <a:bodyPr/>
        <a:lstStyle/>
        <a:p>
          <a:endParaRPr lang="zh-CN" altLang="en-US"/>
        </a:p>
      </dgm:t>
    </dgm:pt>
    <dgm:pt modelId="{29A5AF4D-F765-463E-B713-00E9105956ED}" type="pres">
      <dgm:prSet presAssocID="{023A2AA1-1CF5-41C2-9743-0DABC6B0A0B2}" presName="connTx" presStyleLbl="parChTrans1D2" presStyleIdx="0" presStyleCnt="3"/>
      <dgm:spPr/>
      <dgm:t>
        <a:bodyPr/>
        <a:lstStyle/>
        <a:p>
          <a:endParaRPr lang="zh-CN" altLang="en-US"/>
        </a:p>
      </dgm:t>
    </dgm:pt>
    <dgm:pt modelId="{01D3F605-9FEF-4203-AA02-5B4F8E2E1026}" type="pres">
      <dgm:prSet presAssocID="{CFEEC29D-01FC-47E1-A6F6-70AEC6F89100}" presName="root2" presStyleCnt="0"/>
      <dgm:spPr/>
    </dgm:pt>
    <dgm:pt modelId="{962FA379-C49F-4A70-9D77-99A614D405D3}" type="pres">
      <dgm:prSet presAssocID="{CFEEC29D-01FC-47E1-A6F6-70AEC6F89100}" presName="LevelTwoTextNode" presStyleLbl="node2" presStyleIdx="0" presStyleCnt="3" custScaleX="199460" custScaleY="157472">
        <dgm:presLayoutVars>
          <dgm:chPref val="3"/>
        </dgm:presLayoutVars>
      </dgm:prSet>
      <dgm:spPr/>
      <dgm:t>
        <a:bodyPr/>
        <a:lstStyle/>
        <a:p>
          <a:endParaRPr lang="zh-CN" altLang="en-US"/>
        </a:p>
      </dgm:t>
    </dgm:pt>
    <dgm:pt modelId="{3FD5B7F5-D6D0-4799-858B-C26375F9E6DE}" type="pres">
      <dgm:prSet presAssocID="{CFEEC29D-01FC-47E1-A6F6-70AEC6F89100}" presName="level3hierChild" presStyleCnt="0"/>
      <dgm:spPr/>
    </dgm:pt>
    <dgm:pt modelId="{8CD07A14-4FF2-44E7-ABB8-86FA7842605B}" type="pres">
      <dgm:prSet presAssocID="{0F9EBE96-60AE-46D7-ADA8-6E2503B0A1AA}" presName="conn2-1" presStyleLbl="parChTrans1D2" presStyleIdx="1" presStyleCnt="3"/>
      <dgm:spPr/>
      <dgm:t>
        <a:bodyPr/>
        <a:lstStyle/>
        <a:p>
          <a:endParaRPr lang="zh-CN" altLang="en-US"/>
        </a:p>
      </dgm:t>
    </dgm:pt>
    <dgm:pt modelId="{8E7B56AB-F46A-4191-A7CE-C00B395C1DAE}" type="pres">
      <dgm:prSet presAssocID="{0F9EBE96-60AE-46D7-ADA8-6E2503B0A1AA}" presName="connTx" presStyleLbl="parChTrans1D2" presStyleIdx="1" presStyleCnt="3"/>
      <dgm:spPr/>
      <dgm:t>
        <a:bodyPr/>
        <a:lstStyle/>
        <a:p>
          <a:endParaRPr lang="zh-CN" altLang="en-US"/>
        </a:p>
      </dgm:t>
    </dgm:pt>
    <dgm:pt modelId="{6DB306BE-B3B2-420E-9282-7E63C2891A3D}" type="pres">
      <dgm:prSet presAssocID="{56AD031F-561B-497B-BF53-EAA3BF994288}" presName="root2" presStyleCnt="0"/>
      <dgm:spPr/>
    </dgm:pt>
    <dgm:pt modelId="{7E157E4A-22EC-4945-A9E0-E64BE1FA92B6}" type="pres">
      <dgm:prSet presAssocID="{56AD031F-561B-497B-BF53-EAA3BF994288}" presName="LevelTwoTextNode" presStyleLbl="node2" presStyleIdx="1" presStyleCnt="3" custScaleX="198669" custScaleY="145158">
        <dgm:presLayoutVars>
          <dgm:chPref val="3"/>
        </dgm:presLayoutVars>
      </dgm:prSet>
      <dgm:spPr/>
      <dgm:t>
        <a:bodyPr/>
        <a:lstStyle/>
        <a:p>
          <a:endParaRPr lang="zh-CN" altLang="en-US"/>
        </a:p>
      </dgm:t>
    </dgm:pt>
    <dgm:pt modelId="{5E2E1751-5084-4438-B146-76A7E6D8ED69}" type="pres">
      <dgm:prSet presAssocID="{56AD031F-561B-497B-BF53-EAA3BF994288}" presName="level3hierChild" presStyleCnt="0"/>
      <dgm:spPr/>
    </dgm:pt>
    <dgm:pt modelId="{25601062-3302-4516-8109-F88337D1C38F}" type="pres">
      <dgm:prSet presAssocID="{7A4F4E9A-1539-4822-9E0B-C92ABD3F8033}" presName="conn2-1" presStyleLbl="parChTrans1D2" presStyleIdx="2" presStyleCnt="3"/>
      <dgm:spPr/>
      <dgm:t>
        <a:bodyPr/>
        <a:lstStyle/>
        <a:p>
          <a:endParaRPr lang="zh-CN" altLang="en-US"/>
        </a:p>
      </dgm:t>
    </dgm:pt>
    <dgm:pt modelId="{4BC82717-5AB3-4A0B-84DD-17BFA98CC0C4}" type="pres">
      <dgm:prSet presAssocID="{7A4F4E9A-1539-4822-9E0B-C92ABD3F8033}" presName="connTx" presStyleLbl="parChTrans1D2" presStyleIdx="2" presStyleCnt="3"/>
      <dgm:spPr/>
      <dgm:t>
        <a:bodyPr/>
        <a:lstStyle/>
        <a:p>
          <a:endParaRPr lang="zh-CN" altLang="en-US"/>
        </a:p>
      </dgm:t>
    </dgm:pt>
    <dgm:pt modelId="{66539872-01A1-427A-92EF-FD477418AB1A}" type="pres">
      <dgm:prSet presAssocID="{E3DAC5A4-84D6-47EA-9726-1A125E4B4178}" presName="root2" presStyleCnt="0"/>
      <dgm:spPr/>
    </dgm:pt>
    <dgm:pt modelId="{F33B20AF-FA27-493E-85F9-2873B021AEDC}" type="pres">
      <dgm:prSet presAssocID="{E3DAC5A4-84D6-47EA-9726-1A125E4B4178}" presName="LevelTwoTextNode" presStyleLbl="node2" presStyleIdx="2" presStyleCnt="3" custScaleX="198691" custScaleY="141424">
        <dgm:presLayoutVars>
          <dgm:chPref val="3"/>
        </dgm:presLayoutVars>
      </dgm:prSet>
      <dgm:spPr/>
      <dgm:t>
        <a:bodyPr/>
        <a:lstStyle/>
        <a:p>
          <a:endParaRPr lang="zh-CN" altLang="en-US"/>
        </a:p>
      </dgm:t>
    </dgm:pt>
    <dgm:pt modelId="{32C39FEF-EC4C-4A92-A93A-866132F307C0}" type="pres">
      <dgm:prSet presAssocID="{E3DAC5A4-84D6-47EA-9726-1A125E4B4178}" presName="level3hierChild" presStyleCnt="0"/>
      <dgm:spPr/>
    </dgm:pt>
  </dgm:ptLst>
  <dgm:cxnLst>
    <dgm:cxn modelId="{418397B9-0405-45A9-9008-E4486F726077}" type="presOf" srcId="{0F9EBE96-60AE-46D7-ADA8-6E2503B0A1AA}" destId="{8CD07A14-4FF2-44E7-ABB8-86FA7842605B}" srcOrd="0" destOrd="0" presId="urn:microsoft.com/office/officeart/2008/layout/HorizontalMultiLevelHierarchy"/>
    <dgm:cxn modelId="{3F68FCB6-DD28-43A0-94D2-4B6A2AED55EA}" type="presOf" srcId="{E3DAC5A4-84D6-47EA-9726-1A125E4B4178}" destId="{F33B20AF-FA27-493E-85F9-2873B021AEDC}" srcOrd="0" destOrd="0" presId="urn:microsoft.com/office/officeart/2008/layout/HorizontalMultiLevelHierarchy"/>
    <dgm:cxn modelId="{93C882B5-4F26-4044-BF5B-610911C56095}" type="presOf" srcId="{56AD031F-561B-497B-BF53-EAA3BF994288}" destId="{7E157E4A-22EC-4945-A9E0-E64BE1FA92B6}" srcOrd="0" destOrd="0" presId="urn:microsoft.com/office/officeart/2008/layout/HorizontalMultiLevelHierarchy"/>
    <dgm:cxn modelId="{A52EDB1A-8536-403B-9495-5788E9D5C42E}" type="presOf" srcId="{CFEEC29D-01FC-47E1-A6F6-70AEC6F89100}" destId="{962FA379-C49F-4A70-9D77-99A614D405D3}" srcOrd="0" destOrd="0" presId="urn:microsoft.com/office/officeart/2008/layout/HorizontalMultiLevelHierarchy"/>
    <dgm:cxn modelId="{9B15A502-4584-4331-A21C-9073302B4152}" srcId="{F78C0FA8-3023-46D9-BB1F-23A7A4687056}" destId="{E3DAC5A4-84D6-47EA-9726-1A125E4B4178}" srcOrd="2" destOrd="0" parTransId="{7A4F4E9A-1539-4822-9E0B-C92ABD3F8033}" sibTransId="{47858CDC-9E7B-4E00-B015-188EE9A31A9C}"/>
    <dgm:cxn modelId="{F5E0CC48-8706-4611-B017-2853B1DEBD49}" type="presOf" srcId="{7A4F4E9A-1539-4822-9E0B-C92ABD3F8033}" destId="{25601062-3302-4516-8109-F88337D1C38F}" srcOrd="0" destOrd="0" presId="urn:microsoft.com/office/officeart/2008/layout/HorizontalMultiLevelHierarchy"/>
    <dgm:cxn modelId="{B80B4EC1-4AA0-4B1A-9F3A-C7E9E52695B4}" type="presOf" srcId="{F78C0FA8-3023-46D9-BB1F-23A7A4687056}" destId="{59EE590F-7A7B-4218-B8E8-36BF20BB0FD7}" srcOrd="0" destOrd="0" presId="urn:microsoft.com/office/officeart/2008/layout/HorizontalMultiLevelHierarchy"/>
    <dgm:cxn modelId="{56B424E3-1A89-4E32-B0D0-BD100DD96F71}" srcId="{F78C0FA8-3023-46D9-BB1F-23A7A4687056}" destId="{56AD031F-561B-497B-BF53-EAA3BF994288}" srcOrd="1" destOrd="0" parTransId="{0F9EBE96-60AE-46D7-ADA8-6E2503B0A1AA}" sibTransId="{BA21DC3F-03DE-41FC-AF92-CA1DB9D87855}"/>
    <dgm:cxn modelId="{06FE4C22-E7F6-4D61-AD59-6D01358EFF81}" type="presOf" srcId="{61E39079-56D2-480B-8AF0-C79F58BC7836}" destId="{9EEE344C-64BB-4E58-9235-9B38C8A91BF2}" srcOrd="0" destOrd="0" presId="urn:microsoft.com/office/officeart/2008/layout/HorizontalMultiLevelHierarchy"/>
    <dgm:cxn modelId="{6B95D847-A529-43CC-9FBF-C53D8FEBF12D}" srcId="{61E39079-56D2-480B-8AF0-C79F58BC7836}" destId="{F78C0FA8-3023-46D9-BB1F-23A7A4687056}" srcOrd="0" destOrd="0" parTransId="{3DF3D92C-EE1B-4AAA-8B3B-A07A56474644}" sibTransId="{D76B33C0-FAAF-4F95-87F8-162AC9189B06}"/>
    <dgm:cxn modelId="{5B4D5570-2D88-4AD7-8028-8861B1796319}" type="presOf" srcId="{0F9EBE96-60AE-46D7-ADA8-6E2503B0A1AA}" destId="{8E7B56AB-F46A-4191-A7CE-C00B395C1DAE}" srcOrd="1" destOrd="0" presId="urn:microsoft.com/office/officeart/2008/layout/HorizontalMultiLevelHierarchy"/>
    <dgm:cxn modelId="{E3282CE7-8E3A-4B88-8A51-3823FF2E0DB2}" type="presOf" srcId="{023A2AA1-1CF5-41C2-9743-0DABC6B0A0B2}" destId="{58A02E1B-0C2C-474C-B17A-90383AF4A774}" srcOrd="0" destOrd="0" presId="urn:microsoft.com/office/officeart/2008/layout/HorizontalMultiLevelHierarchy"/>
    <dgm:cxn modelId="{5CC2F407-42D8-48EC-93AE-A8D7964882EA}" srcId="{F78C0FA8-3023-46D9-BB1F-23A7A4687056}" destId="{CFEEC29D-01FC-47E1-A6F6-70AEC6F89100}" srcOrd="0" destOrd="0" parTransId="{023A2AA1-1CF5-41C2-9743-0DABC6B0A0B2}" sibTransId="{E79AE045-2C34-4341-84FA-E4A644212529}"/>
    <dgm:cxn modelId="{441003AD-9009-470A-AC92-C210925C35ED}" type="presOf" srcId="{023A2AA1-1CF5-41C2-9743-0DABC6B0A0B2}" destId="{29A5AF4D-F765-463E-B713-00E9105956ED}" srcOrd="1" destOrd="0" presId="urn:microsoft.com/office/officeart/2008/layout/HorizontalMultiLevelHierarchy"/>
    <dgm:cxn modelId="{F76B8C21-322F-480C-9855-7B6F30F77B0A}" type="presOf" srcId="{7A4F4E9A-1539-4822-9E0B-C92ABD3F8033}" destId="{4BC82717-5AB3-4A0B-84DD-17BFA98CC0C4}" srcOrd="1" destOrd="0" presId="urn:microsoft.com/office/officeart/2008/layout/HorizontalMultiLevelHierarchy"/>
    <dgm:cxn modelId="{B34616E8-427C-457B-B85F-037314000A43}" type="presParOf" srcId="{9EEE344C-64BB-4E58-9235-9B38C8A91BF2}" destId="{F9F12B65-7B51-4D71-84C9-6A4217C151FC}" srcOrd="0" destOrd="0" presId="urn:microsoft.com/office/officeart/2008/layout/HorizontalMultiLevelHierarchy"/>
    <dgm:cxn modelId="{0FE70555-D9E7-483C-AF04-CCE0C9D06933}" type="presParOf" srcId="{F9F12B65-7B51-4D71-84C9-6A4217C151FC}" destId="{59EE590F-7A7B-4218-B8E8-36BF20BB0FD7}" srcOrd="0" destOrd="0" presId="urn:microsoft.com/office/officeart/2008/layout/HorizontalMultiLevelHierarchy"/>
    <dgm:cxn modelId="{8A8B5DAD-B479-4C24-8C36-9D26DDA3B97F}" type="presParOf" srcId="{F9F12B65-7B51-4D71-84C9-6A4217C151FC}" destId="{066B6ED1-81AC-42F2-A274-7F9113BA9485}" srcOrd="1" destOrd="0" presId="urn:microsoft.com/office/officeart/2008/layout/HorizontalMultiLevelHierarchy"/>
    <dgm:cxn modelId="{426A241B-70CA-4F26-BCAE-7B6386B9368C}" type="presParOf" srcId="{066B6ED1-81AC-42F2-A274-7F9113BA9485}" destId="{58A02E1B-0C2C-474C-B17A-90383AF4A774}" srcOrd="0" destOrd="0" presId="urn:microsoft.com/office/officeart/2008/layout/HorizontalMultiLevelHierarchy"/>
    <dgm:cxn modelId="{58479A07-2F22-4074-805F-351976029855}" type="presParOf" srcId="{58A02E1B-0C2C-474C-B17A-90383AF4A774}" destId="{29A5AF4D-F765-463E-B713-00E9105956ED}" srcOrd="0" destOrd="0" presId="urn:microsoft.com/office/officeart/2008/layout/HorizontalMultiLevelHierarchy"/>
    <dgm:cxn modelId="{CAE22938-D465-4CA3-8716-A1955F0297B6}" type="presParOf" srcId="{066B6ED1-81AC-42F2-A274-7F9113BA9485}" destId="{01D3F605-9FEF-4203-AA02-5B4F8E2E1026}" srcOrd="1" destOrd="0" presId="urn:microsoft.com/office/officeart/2008/layout/HorizontalMultiLevelHierarchy"/>
    <dgm:cxn modelId="{DAC32F0A-E76E-4F2E-8DDD-371BA0281FED}" type="presParOf" srcId="{01D3F605-9FEF-4203-AA02-5B4F8E2E1026}" destId="{962FA379-C49F-4A70-9D77-99A614D405D3}" srcOrd="0" destOrd="0" presId="urn:microsoft.com/office/officeart/2008/layout/HorizontalMultiLevelHierarchy"/>
    <dgm:cxn modelId="{0696C31B-F226-4515-A090-00910FC264A0}" type="presParOf" srcId="{01D3F605-9FEF-4203-AA02-5B4F8E2E1026}" destId="{3FD5B7F5-D6D0-4799-858B-C26375F9E6DE}" srcOrd="1" destOrd="0" presId="urn:microsoft.com/office/officeart/2008/layout/HorizontalMultiLevelHierarchy"/>
    <dgm:cxn modelId="{8535816C-B5C2-4CAF-BADE-383A9DB480F7}" type="presParOf" srcId="{066B6ED1-81AC-42F2-A274-7F9113BA9485}" destId="{8CD07A14-4FF2-44E7-ABB8-86FA7842605B}" srcOrd="2" destOrd="0" presId="urn:microsoft.com/office/officeart/2008/layout/HorizontalMultiLevelHierarchy"/>
    <dgm:cxn modelId="{EF2E4172-0249-4465-A1D3-4C01284F6742}" type="presParOf" srcId="{8CD07A14-4FF2-44E7-ABB8-86FA7842605B}" destId="{8E7B56AB-F46A-4191-A7CE-C00B395C1DAE}" srcOrd="0" destOrd="0" presId="urn:microsoft.com/office/officeart/2008/layout/HorizontalMultiLevelHierarchy"/>
    <dgm:cxn modelId="{1D01772A-AB10-4F18-A919-12F71AF26FDD}" type="presParOf" srcId="{066B6ED1-81AC-42F2-A274-7F9113BA9485}" destId="{6DB306BE-B3B2-420E-9282-7E63C2891A3D}" srcOrd="3" destOrd="0" presId="urn:microsoft.com/office/officeart/2008/layout/HorizontalMultiLevelHierarchy"/>
    <dgm:cxn modelId="{D0B127E6-C718-45EF-9633-782F5A360A76}" type="presParOf" srcId="{6DB306BE-B3B2-420E-9282-7E63C2891A3D}" destId="{7E157E4A-22EC-4945-A9E0-E64BE1FA92B6}" srcOrd="0" destOrd="0" presId="urn:microsoft.com/office/officeart/2008/layout/HorizontalMultiLevelHierarchy"/>
    <dgm:cxn modelId="{6F9761C7-0747-4CA5-A059-FE9ACD4DDACA}" type="presParOf" srcId="{6DB306BE-B3B2-420E-9282-7E63C2891A3D}" destId="{5E2E1751-5084-4438-B146-76A7E6D8ED69}" srcOrd="1" destOrd="0" presId="urn:microsoft.com/office/officeart/2008/layout/HorizontalMultiLevelHierarchy"/>
    <dgm:cxn modelId="{E7500323-9BDE-4127-BC2A-1061E1F3F92A}" type="presParOf" srcId="{066B6ED1-81AC-42F2-A274-7F9113BA9485}" destId="{25601062-3302-4516-8109-F88337D1C38F}" srcOrd="4" destOrd="0" presId="urn:microsoft.com/office/officeart/2008/layout/HorizontalMultiLevelHierarchy"/>
    <dgm:cxn modelId="{B4F845A1-EC18-4D99-85CF-C3F85A4951DB}" type="presParOf" srcId="{25601062-3302-4516-8109-F88337D1C38F}" destId="{4BC82717-5AB3-4A0B-84DD-17BFA98CC0C4}" srcOrd="0" destOrd="0" presId="urn:microsoft.com/office/officeart/2008/layout/HorizontalMultiLevelHierarchy"/>
    <dgm:cxn modelId="{861A191F-0796-457A-A939-29A85A226AC0}" type="presParOf" srcId="{066B6ED1-81AC-42F2-A274-7F9113BA9485}" destId="{66539872-01A1-427A-92EF-FD477418AB1A}" srcOrd="5" destOrd="0" presId="urn:microsoft.com/office/officeart/2008/layout/HorizontalMultiLevelHierarchy"/>
    <dgm:cxn modelId="{0EE23B90-F374-4DA2-B044-2D08C360E545}" type="presParOf" srcId="{66539872-01A1-427A-92EF-FD477418AB1A}" destId="{F33B20AF-FA27-493E-85F9-2873B021AEDC}" srcOrd="0" destOrd="0" presId="urn:microsoft.com/office/officeart/2008/layout/HorizontalMultiLevelHierarchy"/>
    <dgm:cxn modelId="{E467DDA4-8A0E-4F3F-AAD4-029262B8E204}" type="presParOf" srcId="{66539872-01A1-427A-92EF-FD477418AB1A}" destId="{32C39FEF-EC4C-4A92-A93A-866132F307C0}" srcOrd="1" destOrd="0" presId="urn:microsoft.com/office/officeart/2008/layout/HorizontalMultiLevelHierarchy"/>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D2C912-EA39-4BB9-8689-87E8139BEDCD}">
      <dsp:nvSpPr>
        <dsp:cNvPr id="0" name=""/>
        <dsp:cNvSpPr/>
      </dsp:nvSpPr>
      <dsp:spPr>
        <a:xfrm>
          <a:off x="0" y="203199"/>
          <a:ext cx="3657600" cy="3657600"/>
        </a:xfrm>
        <a:prstGeom prst="pie">
          <a:avLst>
            <a:gd name="adj1" fmla="val 5400000"/>
            <a:gd name="adj2" fmla="val 1620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E25A1F6-5D05-4CD0-ABF0-1A4C2E8E3937}">
      <dsp:nvSpPr>
        <dsp:cNvPr id="0" name=""/>
        <dsp:cNvSpPr/>
      </dsp:nvSpPr>
      <dsp:spPr>
        <a:xfrm>
          <a:off x="1828800" y="203199"/>
          <a:ext cx="4267200" cy="3657600"/>
        </a:xfrm>
        <a:prstGeom prst="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zh-CN" altLang="en-US" sz="2600" kern="1200" dirty="0" smtClean="0"/>
            <a:t>创新能力</a:t>
          </a:r>
          <a:endParaRPr lang="zh-CN" altLang="en-US" sz="2600" kern="1200" dirty="0"/>
        </a:p>
      </dsp:txBody>
      <dsp:txXfrm>
        <a:off x="1828800" y="203199"/>
        <a:ext cx="2133600" cy="585216"/>
      </dsp:txXfrm>
    </dsp:sp>
    <dsp:sp modelId="{AB2BC3BF-D7F0-47D6-B0CB-0EFB219E0471}">
      <dsp:nvSpPr>
        <dsp:cNvPr id="0" name=""/>
        <dsp:cNvSpPr/>
      </dsp:nvSpPr>
      <dsp:spPr>
        <a:xfrm>
          <a:off x="384047" y="788415"/>
          <a:ext cx="2889504" cy="2889504"/>
        </a:xfrm>
        <a:prstGeom prst="pie">
          <a:avLst>
            <a:gd name="adj1" fmla="val 5400000"/>
            <a:gd name="adj2" fmla="val 16200000"/>
          </a:avLst>
        </a:prstGeom>
        <a:solidFill>
          <a:schemeClr val="accent5">
            <a:hueOff val="-2483469"/>
            <a:satOff val="9953"/>
            <a:lumOff val="215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6E96CB8-753E-4EAD-9EB8-811F18562DB3}">
      <dsp:nvSpPr>
        <dsp:cNvPr id="0" name=""/>
        <dsp:cNvSpPr/>
      </dsp:nvSpPr>
      <dsp:spPr>
        <a:xfrm>
          <a:off x="1828800" y="788415"/>
          <a:ext cx="4267200" cy="2889504"/>
        </a:xfrm>
        <a:prstGeom prst="rect">
          <a:avLst/>
        </a:prstGeom>
        <a:solidFill>
          <a:schemeClr val="lt1">
            <a:alpha val="90000"/>
            <a:hueOff val="0"/>
            <a:satOff val="0"/>
            <a:lumOff val="0"/>
            <a:alphaOff val="0"/>
          </a:schemeClr>
        </a:solidFill>
        <a:ln w="25400" cap="flat" cmpd="sng" algn="ctr">
          <a:solidFill>
            <a:schemeClr val="accent5">
              <a:hueOff val="-2483469"/>
              <a:satOff val="9953"/>
              <a:lumOff val="215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zh-CN" altLang="en-US" sz="2600" kern="1200" dirty="0" smtClean="0"/>
            <a:t>科学素养</a:t>
          </a:r>
          <a:endParaRPr lang="zh-CN" altLang="en-US" sz="2600" kern="1200" dirty="0"/>
        </a:p>
      </dsp:txBody>
      <dsp:txXfrm>
        <a:off x="1828800" y="788415"/>
        <a:ext cx="2133600" cy="585216"/>
      </dsp:txXfrm>
    </dsp:sp>
    <dsp:sp modelId="{DAEE8F99-13A4-4185-9917-26E7B6B260B4}">
      <dsp:nvSpPr>
        <dsp:cNvPr id="0" name=""/>
        <dsp:cNvSpPr/>
      </dsp:nvSpPr>
      <dsp:spPr>
        <a:xfrm>
          <a:off x="768096" y="1373631"/>
          <a:ext cx="2121408" cy="2121408"/>
        </a:xfrm>
        <a:prstGeom prst="pie">
          <a:avLst>
            <a:gd name="adj1" fmla="val 5400000"/>
            <a:gd name="adj2" fmla="val 16200000"/>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574B303-D97D-42A5-B086-E125A9A670FE}">
      <dsp:nvSpPr>
        <dsp:cNvPr id="0" name=""/>
        <dsp:cNvSpPr/>
      </dsp:nvSpPr>
      <dsp:spPr>
        <a:xfrm>
          <a:off x="1828800" y="1373631"/>
          <a:ext cx="4267200" cy="2121408"/>
        </a:xfrm>
        <a:prstGeom prst="rect">
          <a:avLst/>
        </a:prstGeom>
        <a:solidFill>
          <a:schemeClr val="lt1">
            <a:alpha val="90000"/>
            <a:hueOff val="0"/>
            <a:satOff val="0"/>
            <a:lumOff val="0"/>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zh-CN" altLang="en-US" sz="2600" kern="1200" dirty="0" smtClean="0"/>
            <a:t>人文精神</a:t>
          </a:r>
          <a:endParaRPr lang="zh-CN" altLang="en-US" sz="2600" kern="1200" dirty="0"/>
        </a:p>
      </dsp:txBody>
      <dsp:txXfrm>
        <a:off x="1828800" y="1373631"/>
        <a:ext cx="2133600" cy="585216"/>
      </dsp:txXfrm>
    </dsp:sp>
    <dsp:sp modelId="{D1A9B3C3-7F93-4885-A296-C897DBDAD5AE}">
      <dsp:nvSpPr>
        <dsp:cNvPr id="0" name=""/>
        <dsp:cNvSpPr/>
      </dsp:nvSpPr>
      <dsp:spPr>
        <a:xfrm>
          <a:off x="1152144" y="1958848"/>
          <a:ext cx="1353312" cy="1353312"/>
        </a:xfrm>
        <a:prstGeom prst="pie">
          <a:avLst>
            <a:gd name="adj1" fmla="val 5400000"/>
            <a:gd name="adj2" fmla="val 16200000"/>
          </a:avLst>
        </a:prstGeom>
        <a:solidFill>
          <a:schemeClr val="accent5">
            <a:hueOff val="-7450407"/>
            <a:satOff val="29858"/>
            <a:lumOff val="647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FCE9ACA-3519-4E49-B279-29534840B5F2}">
      <dsp:nvSpPr>
        <dsp:cNvPr id="0" name=""/>
        <dsp:cNvSpPr/>
      </dsp:nvSpPr>
      <dsp:spPr>
        <a:xfrm>
          <a:off x="1828800" y="1958848"/>
          <a:ext cx="4267200" cy="1353312"/>
        </a:xfrm>
        <a:prstGeom prst="rect">
          <a:avLst/>
        </a:prstGeom>
        <a:solidFill>
          <a:schemeClr val="lt1">
            <a:alpha val="90000"/>
            <a:hueOff val="0"/>
            <a:satOff val="0"/>
            <a:lumOff val="0"/>
            <a:alphaOff val="0"/>
          </a:schemeClr>
        </a:solidFill>
        <a:ln w="25400" cap="flat" cmpd="sng" algn="ctr">
          <a:solidFill>
            <a:schemeClr val="accent5">
              <a:hueOff val="-7450407"/>
              <a:satOff val="29858"/>
              <a:lumOff val="647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zh-CN" altLang="en-US" sz="2600" kern="1200" dirty="0" smtClean="0"/>
            <a:t>本土特色</a:t>
          </a:r>
          <a:endParaRPr lang="zh-CN" altLang="en-US" sz="2600" kern="1200" dirty="0"/>
        </a:p>
      </dsp:txBody>
      <dsp:txXfrm>
        <a:off x="1828800" y="1958848"/>
        <a:ext cx="2133600" cy="585216"/>
      </dsp:txXfrm>
    </dsp:sp>
    <dsp:sp modelId="{E184D15A-B276-46AC-AE95-A6B6C30232B1}">
      <dsp:nvSpPr>
        <dsp:cNvPr id="0" name=""/>
        <dsp:cNvSpPr/>
      </dsp:nvSpPr>
      <dsp:spPr>
        <a:xfrm>
          <a:off x="1536192" y="2544064"/>
          <a:ext cx="585216" cy="585216"/>
        </a:xfrm>
        <a:prstGeom prst="pie">
          <a:avLst>
            <a:gd name="adj1" fmla="val 5400000"/>
            <a:gd name="adj2" fmla="val 16200000"/>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C2F5B5F-80DE-4632-8167-FC92BA7BBB67}">
      <dsp:nvSpPr>
        <dsp:cNvPr id="0" name=""/>
        <dsp:cNvSpPr/>
      </dsp:nvSpPr>
      <dsp:spPr>
        <a:xfrm>
          <a:off x="1828800" y="2544064"/>
          <a:ext cx="4267200" cy="585216"/>
        </a:xfrm>
        <a:prstGeom prst="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zh-CN" altLang="en-US" sz="2600" kern="1200" dirty="0" smtClean="0"/>
            <a:t>艺术情趣术</a:t>
          </a:r>
          <a:endParaRPr lang="zh-CN" altLang="en-US" sz="2600" kern="1200" dirty="0"/>
        </a:p>
      </dsp:txBody>
      <dsp:txXfrm>
        <a:off x="1828800" y="2544064"/>
        <a:ext cx="2133600" cy="585216"/>
      </dsp:txXfrm>
    </dsp:sp>
    <dsp:sp modelId="{D0596E89-F9A0-4391-8B4F-7B6FC651C022}">
      <dsp:nvSpPr>
        <dsp:cNvPr id="0" name=""/>
        <dsp:cNvSpPr/>
      </dsp:nvSpPr>
      <dsp:spPr>
        <a:xfrm>
          <a:off x="3962400" y="203199"/>
          <a:ext cx="2133600" cy="585216"/>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marL="228600" lvl="1" indent="-228600" algn="l" defTabSz="1155700">
            <a:lnSpc>
              <a:spcPct val="90000"/>
            </a:lnSpc>
            <a:spcBef>
              <a:spcPct val="0"/>
            </a:spcBef>
            <a:spcAft>
              <a:spcPct val="15000"/>
            </a:spcAft>
            <a:buChar char="••"/>
          </a:pPr>
          <a:r>
            <a:rPr lang="en-US" altLang="zh-CN" sz="2600" kern="1200" dirty="0" smtClean="0"/>
            <a:t>2</a:t>
          </a:r>
          <a:r>
            <a:rPr lang="zh-CN" altLang="en-US" sz="2600" kern="1200" dirty="0" smtClean="0"/>
            <a:t>门</a:t>
          </a:r>
          <a:endParaRPr lang="zh-CN" altLang="en-US" sz="2600" kern="1200" dirty="0"/>
        </a:p>
      </dsp:txBody>
      <dsp:txXfrm>
        <a:off x="3962400" y="203199"/>
        <a:ext cx="2133600" cy="585216"/>
      </dsp:txXfrm>
    </dsp:sp>
    <dsp:sp modelId="{D5959E7F-251A-4BEB-8E78-0961CE5AC5EC}">
      <dsp:nvSpPr>
        <dsp:cNvPr id="0" name=""/>
        <dsp:cNvSpPr/>
      </dsp:nvSpPr>
      <dsp:spPr>
        <a:xfrm>
          <a:off x="3962400" y="788415"/>
          <a:ext cx="2133600" cy="585216"/>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marL="228600" lvl="1" indent="-228600" algn="l" defTabSz="1155700">
            <a:lnSpc>
              <a:spcPct val="90000"/>
            </a:lnSpc>
            <a:spcBef>
              <a:spcPct val="0"/>
            </a:spcBef>
            <a:spcAft>
              <a:spcPct val="15000"/>
            </a:spcAft>
            <a:buChar char="••"/>
          </a:pPr>
          <a:r>
            <a:rPr lang="en-US" altLang="zh-CN" sz="2600" kern="1200" dirty="0" smtClean="0"/>
            <a:t>2</a:t>
          </a:r>
          <a:r>
            <a:rPr lang="zh-CN" altLang="en-US" sz="2600" kern="1200" dirty="0" smtClean="0"/>
            <a:t>门</a:t>
          </a:r>
          <a:endParaRPr lang="zh-CN" altLang="en-US" sz="2600" kern="1200" dirty="0"/>
        </a:p>
      </dsp:txBody>
      <dsp:txXfrm>
        <a:off x="3962400" y="788415"/>
        <a:ext cx="2133600" cy="585216"/>
      </dsp:txXfrm>
    </dsp:sp>
    <dsp:sp modelId="{90EF845B-5462-4B7E-890D-BEE763E54EC3}">
      <dsp:nvSpPr>
        <dsp:cNvPr id="0" name=""/>
        <dsp:cNvSpPr/>
      </dsp:nvSpPr>
      <dsp:spPr>
        <a:xfrm>
          <a:off x="3962400" y="1373631"/>
          <a:ext cx="2133600" cy="585216"/>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marL="228600" lvl="1" indent="-228600" algn="l" defTabSz="1155700">
            <a:lnSpc>
              <a:spcPct val="90000"/>
            </a:lnSpc>
            <a:spcBef>
              <a:spcPct val="0"/>
            </a:spcBef>
            <a:spcAft>
              <a:spcPct val="15000"/>
            </a:spcAft>
            <a:buChar char="••"/>
          </a:pPr>
          <a:r>
            <a:rPr lang="en-US" altLang="zh-CN" sz="2600" kern="1200" dirty="0" smtClean="0"/>
            <a:t>1</a:t>
          </a:r>
          <a:r>
            <a:rPr lang="zh-CN" altLang="en-US" sz="2600" kern="1200" dirty="0" smtClean="0"/>
            <a:t>门</a:t>
          </a:r>
          <a:endParaRPr lang="zh-CN" altLang="en-US" sz="2600" kern="1200" dirty="0"/>
        </a:p>
      </dsp:txBody>
      <dsp:txXfrm>
        <a:off x="3962400" y="1373631"/>
        <a:ext cx="2133600" cy="585216"/>
      </dsp:txXfrm>
    </dsp:sp>
    <dsp:sp modelId="{878ED826-437F-4011-8687-717C4147A65F}">
      <dsp:nvSpPr>
        <dsp:cNvPr id="0" name=""/>
        <dsp:cNvSpPr/>
      </dsp:nvSpPr>
      <dsp:spPr>
        <a:xfrm>
          <a:off x="3962400" y="1958848"/>
          <a:ext cx="2133600" cy="585216"/>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marL="228600" lvl="1" indent="-228600" algn="l" defTabSz="1155700">
            <a:lnSpc>
              <a:spcPct val="90000"/>
            </a:lnSpc>
            <a:spcBef>
              <a:spcPct val="0"/>
            </a:spcBef>
            <a:spcAft>
              <a:spcPct val="15000"/>
            </a:spcAft>
            <a:buChar char="••"/>
          </a:pPr>
          <a:r>
            <a:rPr lang="en-US" altLang="zh-CN" sz="2600" kern="1200" dirty="0" smtClean="0"/>
            <a:t>1</a:t>
          </a:r>
          <a:r>
            <a:rPr lang="zh-CN" altLang="en-US" sz="2600" kern="1200" dirty="0" smtClean="0"/>
            <a:t>门</a:t>
          </a:r>
          <a:endParaRPr lang="zh-CN" altLang="en-US" sz="2600" kern="1200" dirty="0"/>
        </a:p>
      </dsp:txBody>
      <dsp:txXfrm>
        <a:off x="3962400" y="1958848"/>
        <a:ext cx="2133600" cy="585216"/>
      </dsp:txXfrm>
    </dsp:sp>
    <dsp:sp modelId="{17127DB3-37DB-4CC5-B775-54A3840DEEF6}">
      <dsp:nvSpPr>
        <dsp:cNvPr id="0" name=""/>
        <dsp:cNvSpPr/>
      </dsp:nvSpPr>
      <dsp:spPr>
        <a:xfrm>
          <a:off x="3962400" y="2544064"/>
          <a:ext cx="2133600" cy="585216"/>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marL="228600" lvl="1" indent="-228600" algn="l" defTabSz="1155700">
            <a:lnSpc>
              <a:spcPct val="90000"/>
            </a:lnSpc>
            <a:spcBef>
              <a:spcPct val="0"/>
            </a:spcBef>
            <a:spcAft>
              <a:spcPct val="15000"/>
            </a:spcAft>
            <a:buChar char="••"/>
          </a:pPr>
          <a:r>
            <a:rPr lang="en-US" altLang="zh-CN" sz="2600" kern="1200" dirty="0" smtClean="0"/>
            <a:t>1</a:t>
          </a:r>
          <a:r>
            <a:rPr lang="zh-CN" altLang="en-US" sz="2600" kern="1200" dirty="0" smtClean="0"/>
            <a:t>门</a:t>
          </a:r>
          <a:endParaRPr lang="zh-CN" altLang="en-US" sz="2600" kern="1200" dirty="0"/>
        </a:p>
      </dsp:txBody>
      <dsp:txXfrm>
        <a:off x="3962400" y="2544064"/>
        <a:ext cx="2133600" cy="58521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601062-3302-4516-8109-F88337D1C38F}">
      <dsp:nvSpPr>
        <dsp:cNvPr id="0" name=""/>
        <dsp:cNvSpPr/>
      </dsp:nvSpPr>
      <dsp:spPr>
        <a:xfrm>
          <a:off x="756596" y="2032000"/>
          <a:ext cx="486275" cy="1306975"/>
        </a:xfrm>
        <a:custGeom>
          <a:avLst/>
          <a:gdLst/>
          <a:ahLst/>
          <a:cxnLst/>
          <a:rect l="0" t="0" r="0" b="0"/>
          <a:pathLst>
            <a:path>
              <a:moveTo>
                <a:pt x="0" y="0"/>
              </a:moveTo>
              <a:lnTo>
                <a:pt x="243137" y="0"/>
              </a:lnTo>
              <a:lnTo>
                <a:pt x="243137" y="1306975"/>
              </a:lnTo>
              <a:lnTo>
                <a:pt x="486275" y="1306975"/>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964871" y="2650624"/>
        <a:ext cx="69725" cy="69725"/>
      </dsp:txXfrm>
    </dsp:sp>
    <dsp:sp modelId="{8CD07A14-4FF2-44E7-ABB8-86FA7842605B}">
      <dsp:nvSpPr>
        <dsp:cNvPr id="0" name=""/>
        <dsp:cNvSpPr/>
      </dsp:nvSpPr>
      <dsp:spPr>
        <a:xfrm>
          <a:off x="756596" y="1986280"/>
          <a:ext cx="486275" cy="91440"/>
        </a:xfrm>
        <a:custGeom>
          <a:avLst/>
          <a:gdLst/>
          <a:ahLst/>
          <a:cxnLst/>
          <a:rect l="0" t="0" r="0" b="0"/>
          <a:pathLst>
            <a:path>
              <a:moveTo>
                <a:pt x="0" y="45720"/>
              </a:moveTo>
              <a:lnTo>
                <a:pt x="243137" y="45720"/>
              </a:lnTo>
              <a:lnTo>
                <a:pt x="243137" y="105199"/>
              </a:lnTo>
              <a:lnTo>
                <a:pt x="486275" y="105199"/>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987486" y="2019752"/>
        <a:ext cx="24494" cy="24494"/>
      </dsp:txXfrm>
    </dsp:sp>
    <dsp:sp modelId="{58A02E1B-0C2C-474C-B17A-90383AF4A774}">
      <dsp:nvSpPr>
        <dsp:cNvPr id="0" name=""/>
        <dsp:cNvSpPr/>
      </dsp:nvSpPr>
      <dsp:spPr>
        <a:xfrm>
          <a:off x="756596" y="784504"/>
          <a:ext cx="486275" cy="1247495"/>
        </a:xfrm>
        <a:custGeom>
          <a:avLst/>
          <a:gdLst/>
          <a:ahLst/>
          <a:cxnLst/>
          <a:rect l="0" t="0" r="0" b="0"/>
          <a:pathLst>
            <a:path>
              <a:moveTo>
                <a:pt x="0" y="1247495"/>
              </a:moveTo>
              <a:lnTo>
                <a:pt x="243137" y="1247495"/>
              </a:lnTo>
              <a:lnTo>
                <a:pt x="243137" y="0"/>
              </a:lnTo>
              <a:lnTo>
                <a:pt x="486275" y="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966260" y="1374779"/>
        <a:ext cx="66946" cy="66946"/>
      </dsp:txXfrm>
    </dsp:sp>
    <dsp:sp modelId="{59EE590F-7A7B-4218-B8E8-36BF20BB0FD7}">
      <dsp:nvSpPr>
        <dsp:cNvPr id="0" name=""/>
        <dsp:cNvSpPr/>
      </dsp:nvSpPr>
      <dsp:spPr>
        <a:xfrm rot="16200000">
          <a:off x="-1570666" y="1655455"/>
          <a:ext cx="3901436" cy="753088"/>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 wrap="square" lIns="33020" tIns="33020" rIns="33020" bIns="33020" numCol="1" spcCol="1270" anchor="ctr" anchorCtr="0">
          <a:noAutofit/>
        </a:bodyPr>
        <a:lstStyle/>
        <a:p>
          <a:pPr lvl="0" algn="ctr" defTabSz="2311400">
            <a:lnSpc>
              <a:spcPct val="90000"/>
            </a:lnSpc>
            <a:spcBef>
              <a:spcPct val="0"/>
            </a:spcBef>
            <a:spcAft>
              <a:spcPct val="35000"/>
            </a:spcAft>
          </a:pPr>
          <a:r>
            <a:rPr lang="en-US" altLang="zh-CN" sz="5200" b="1" kern="1200" dirty="0" smtClean="0">
              <a:solidFill>
                <a:schemeClr val="bg1"/>
              </a:solidFill>
              <a:effectLst>
                <a:outerShdw blurRad="38100" dist="38100" dir="2700000" algn="tl">
                  <a:srgbClr val="000000">
                    <a:alpha val="43137"/>
                  </a:srgbClr>
                </a:outerShdw>
              </a:effectLst>
            </a:rPr>
            <a:t>1</a:t>
          </a:r>
          <a:r>
            <a:rPr lang="zh-CN" altLang="zh-CN" sz="5200" b="1" kern="1200" dirty="0" smtClean="0">
              <a:solidFill>
                <a:schemeClr val="bg1"/>
              </a:solidFill>
              <a:effectLst>
                <a:outerShdw blurRad="38100" dist="38100" dir="2700000" algn="tl">
                  <a:srgbClr val="000000">
                    <a:alpha val="43137"/>
                  </a:srgbClr>
                </a:outerShdw>
              </a:effectLst>
            </a:rPr>
            <a:t>学分</a:t>
          </a:r>
          <a:endParaRPr lang="zh-CN" altLang="en-US" sz="5200" kern="1200" dirty="0">
            <a:solidFill>
              <a:schemeClr val="bg1"/>
            </a:solidFill>
          </a:endParaRPr>
        </a:p>
      </dsp:txBody>
      <dsp:txXfrm>
        <a:off x="-1570666" y="1655455"/>
        <a:ext cx="3901436" cy="753088"/>
      </dsp:txXfrm>
    </dsp:sp>
    <dsp:sp modelId="{962FA379-C49F-4A70-9D77-99A614D405D3}">
      <dsp:nvSpPr>
        <dsp:cNvPr id="0" name=""/>
        <dsp:cNvSpPr/>
      </dsp:nvSpPr>
      <dsp:spPr>
        <a:xfrm>
          <a:off x="1242871" y="200855"/>
          <a:ext cx="4849620" cy="1167297"/>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l" defTabSz="1066800">
            <a:lnSpc>
              <a:spcPct val="90000"/>
            </a:lnSpc>
            <a:spcBef>
              <a:spcPct val="0"/>
            </a:spcBef>
            <a:spcAft>
              <a:spcPct val="35000"/>
            </a:spcAft>
          </a:pPr>
          <a:r>
            <a:rPr lang="zh-CN" altLang="zh-CN" sz="2400" b="1" kern="12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男子</a:t>
          </a:r>
          <a:r>
            <a:rPr lang="en-US" altLang="zh-CN" sz="2400" b="1" kern="12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100</a:t>
          </a:r>
          <a:r>
            <a:rPr lang="zh-CN" altLang="zh-CN" sz="2400" b="1" kern="12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米、二级蛙跳、</a:t>
          </a:r>
          <a:r>
            <a:rPr lang="en-US" altLang="zh-CN" sz="2400" b="1" kern="12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1500</a:t>
          </a:r>
          <a:r>
            <a:rPr lang="zh-CN" altLang="zh-CN" sz="2400" b="1" kern="12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米、引体向上、前抛实心球（五选四）</a:t>
          </a:r>
          <a:endParaRPr lang="zh-CN" altLang="en-US" sz="2400" kern="1200" dirty="0">
            <a:solidFill>
              <a:schemeClr val="bg1"/>
            </a:solidFill>
            <a:latin typeface="微软雅黑" panose="020B0503020204020204" pitchFamily="34" charset="-122"/>
            <a:ea typeface="微软雅黑" panose="020B0503020204020204" pitchFamily="34" charset="-122"/>
          </a:endParaRPr>
        </a:p>
      </dsp:txBody>
      <dsp:txXfrm>
        <a:off x="1242871" y="200855"/>
        <a:ext cx="4849620" cy="1167297"/>
      </dsp:txXfrm>
    </dsp:sp>
    <dsp:sp modelId="{7E157E4A-22EC-4945-A9E0-E64BE1FA92B6}">
      <dsp:nvSpPr>
        <dsp:cNvPr id="0" name=""/>
        <dsp:cNvSpPr/>
      </dsp:nvSpPr>
      <dsp:spPr>
        <a:xfrm>
          <a:off x="1242871" y="1553471"/>
          <a:ext cx="4830388" cy="1076016"/>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l" defTabSz="1066800">
            <a:lnSpc>
              <a:spcPct val="90000"/>
            </a:lnSpc>
            <a:spcBef>
              <a:spcPct val="0"/>
            </a:spcBef>
            <a:spcAft>
              <a:spcPct val="35000"/>
            </a:spcAft>
          </a:pPr>
          <a:r>
            <a:rPr lang="zh-CN" altLang="zh-CN" sz="2400" b="1" kern="12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女子</a:t>
          </a:r>
          <a:r>
            <a:rPr lang="en-US" altLang="zh-CN" sz="2400" b="1" kern="12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100</a:t>
          </a:r>
          <a:r>
            <a:rPr lang="zh-CN" altLang="zh-CN" sz="2400" b="1" kern="12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米、二级蛙跳、</a:t>
          </a:r>
          <a:r>
            <a:rPr lang="en-US" altLang="zh-CN" sz="2400" b="1" kern="12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800</a:t>
          </a:r>
          <a:r>
            <a:rPr lang="zh-CN" altLang="zh-CN" sz="2400" b="1" kern="12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米、</a:t>
          </a:r>
          <a:r>
            <a:rPr lang="en-US" altLang="zh-CN" sz="2400" b="1" kern="12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1</a:t>
          </a:r>
          <a:r>
            <a:rPr lang="zh-CN" altLang="zh-CN" sz="2400" b="1" kern="12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分钟跳绳、平板支撑（五选四）</a:t>
          </a:r>
          <a:endParaRPr lang="zh-CN" altLang="en-US" sz="2400" b="1" kern="12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a:off x="1242871" y="1553471"/>
        <a:ext cx="4830388" cy="1076016"/>
      </dsp:txXfrm>
    </dsp:sp>
    <dsp:sp modelId="{F33B20AF-FA27-493E-85F9-2873B021AEDC}">
      <dsp:nvSpPr>
        <dsp:cNvPr id="0" name=""/>
        <dsp:cNvSpPr/>
      </dsp:nvSpPr>
      <dsp:spPr>
        <a:xfrm>
          <a:off x="1242871" y="2814806"/>
          <a:ext cx="4830923" cy="1048337"/>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l" defTabSz="1066800">
            <a:lnSpc>
              <a:spcPct val="90000"/>
            </a:lnSpc>
            <a:spcBef>
              <a:spcPct val="0"/>
            </a:spcBef>
            <a:spcAft>
              <a:spcPct val="35000"/>
            </a:spcAft>
          </a:pPr>
          <a:r>
            <a:rPr lang="en-US" altLang="zh-CN" sz="2400" b="1" kern="12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1-4</a:t>
          </a:r>
          <a:r>
            <a:rPr lang="zh-CN" altLang="zh-CN" sz="2400" b="1" kern="12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学期内每学期必须早操出勤，</a:t>
          </a:r>
          <a:r>
            <a:rPr lang="en-US" altLang="zh-CN" sz="2400" b="1" kern="12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a:t>
          </a:r>
          <a:r>
            <a:rPr lang="zh-CN" altLang="zh-CN" sz="2400" b="1" kern="12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每学期不低于</a:t>
          </a:r>
          <a:r>
            <a:rPr lang="en-US" altLang="zh-CN" sz="2400" b="1" kern="12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36</a:t>
          </a:r>
          <a:r>
            <a:rPr lang="zh-CN" altLang="zh-CN" sz="2400" b="1" kern="12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课时</a:t>
          </a:r>
          <a:endParaRPr lang="zh-CN" altLang="en-US" sz="2400" b="1" kern="12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a:off x="1242871" y="2814806"/>
        <a:ext cx="4830923" cy="1048337"/>
      </dsp:txXfrm>
    </dsp:sp>
  </dsp:spTree>
</dsp:drawing>
</file>

<file path=ppt/diagrams/layout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type="rect" r:blip="" rot="270">
                  <dgm:adjLst/>
                </dgm:shape>
              </dgm:if>
              <dgm:else name="Name11">
                <dgm:shape xmlns:r="http://schemas.openxmlformats.org/officeDocument/2006/relationships" type="rect" r:blip="" rot="90">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endSty" val="noArr"/>
                        <dgm:param type="connRout" val="bend"/>
                        <dgm:param type="begPts" val="midR"/>
                        <dgm:param type="endPts" val="midL"/>
                      </dgm:alg>
                    </dgm:if>
                    <dgm:else name="Name18">
                      <dgm:alg type="conn">
                        <dgm:param type="dim" val="1D"/>
                        <dgm:param type="endSty" val="noArr"/>
                        <dgm:param type="connRout" val="bend"/>
                        <dgm:param type="begPts" val="midL"/>
                        <dgm:param type="endPts" val="midR"/>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FF0316-6080-45D9-A81B-707DD260DE49}"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11ECACD-00FD-4296-9B2D-CE762FA89215}"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1506"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r"/>
            <a:fld id="{4A4E5CE0-16D1-41EB-916D-5443114B9EC3}" type="slidenum">
              <a:rPr lang="en-US" altLang="zh-CN"/>
            </a:fld>
            <a:endParaRPr lang="en-US" altLang="zh-CN"/>
          </a:p>
        </p:txBody>
      </p:sp>
      <p:sp>
        <p:nvSpPr>
          <p:cNvPr id="21507" name="Rectangle 2"/>
          <p:cNvSpPr>
            <a:spLocks noGrp="1" noRot="1" noChangeAspect="1" noChangeArrowheads="1" noTextEdit="1"/>
          </p:cNvSpPr>
          <p:nvPr>
            <p:ph type="sldImg" idx="4294967295"/>
          </p:nvPr>
        </p:nvSpPr>
        <p:spPr>
          <a:xfrm>
            <a:off x="1144588" y="685800"/>
            <a:ext cx="4572000" cy="3429000"/>
          </a:xfrm>
        </p:spPr>
      </p:sp>
      <p:sp>
        <p:nvSpPr>
          <p:cNvPr id="21508" name="Rectangle 3"/>
          <p:cNvSpPr>
            <a:spLocks noGrp="1" noChangeArrowheads="1"/>
          </p:cNvSpPr>
          <p:nvPr>
            <p:ph type="body" idx="4294967295"/>
          </p:nvPr>
        </p:nvSpPr>
        <p:spPr/>
        <p:txBody>
          <a:bodyPr anchor="t"/>
          <a:lstStyle/>
          <a:p>
            <a:pPr eaLnBrk="1" hangingPunct="1"/>
            <a:r>
              <a:rPr lang="en-US" altLang="zh-CN" smtClean="0"/>
              <a:t>Content Layouts</a:t>
            </a:r>
            <a:endParaRPr lang="en-US" altLang="zh-CN" smtClean="0"/>
          </a:p>
        </p:txBody>
      </p:sp>
    </p:spTree>
  </p:cSld>
  <p:clrMapOvr>
    <a:overrideClrMapping bg1="lt1" tx1="dk1" bg2="lt2" tx2="dk2" accent1="accent1" accent2="accent2" accent3="accent3" accent4="accent4" accent5="accent5" accent6="accent6" hlink="hlink" folHlink="folHlink"/>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BE889B65-1D72-4DFD-99A2-2C80BAA4071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4D5ED8A-DEE2-4E06-BA1E-0B11985B67AA}"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E889B65-1D72-4DFD-99A2-2C80BAA4071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4D5ED8A-DEE2-4E06-BA1E-0B11985B67AA}"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E889B65-1D72-4DFD-99A2-2C80BAA4071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4D5ED8A-DEE2-4E06-BA1E-0B11985B67AA}"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E889B65-1D72-4DFD-99A2-2C80BAA4071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4D5ED8A-DEE2-4E06-BA1E-0B11985B67AA}"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BE889B65-1D72-4DFD-99A2-2C80BAA4071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4D5ED8A-DEE2-4E06-BA1E-0B11985B67AA}"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BE889B65-1D72-4DFD-99A2-2C80BAA4071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4D5ED8A-DEE2-4E06-BA1E-0B11985B67AA}"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BE889B65-1D72-4DFD-99A2-2C80BAA40719}"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4D5ED8A-DEE2-4E06-BA1E-0B11985B67AA}"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BE889B65-1D72-4DFD-99A2-2C80BAA40719}"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4D5ED8A-DEE2-4E06-BA1E-0B11985B67AA}"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E889B65-1D72-4DFD-99A2-2C80BAA40719}"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4D5ED8A-DEE2-4E06-BA1E-0B11985B67AA}"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BE889B65-1D72-4DFD-99A2-2C80BAA4071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4D5ED8A-DEE2-4E06-BA1E-0B11985B67AA}"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BE889B65-1D72-4DFD-99A2-2C80BAA4071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4D5ED8A-DEE2-4E06-BA1E-0B11985B67AA}"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889B65-1D72-4DFD-99A2-2C80BAA40719}" type="datetimeFigureOut">
              <a:rPr lang="zh-CN" altLang="en-US" smtClean="0"/>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D5ED8A-DEE2-4E06-BA1E-0B11985B67AA}" type="slidenum">
              <a:rPr lang="zh-CN" altLang="en-US" smtClean="0"/>
            </a:fld>
            <a:endParaRPr lang="zh-CN" altLang="en-US"/>
          </a:p>
        </p:txBody>
      </p:sp>
      <p:grpSp>
        <p:nvGrpSpPr>
          <p:cNvPr id="7" name="组合 6"/>
          <p:cNvGrpSpPr/>
          <p:nvPr userDrawn="1"/>
        </p:nvGrpSpPr>
        <p:grpSpPr>
          <a:xfrm rot="8919275">
            <a:off x="-226293" y="-983811"/>
            <a:ext cx="1338585" cy="2337719"/>
            <a:chOff x="946925" y="77632"/>
            <a:chExt cx="1338585" cy="2337719"/>
          </a:xfrm>
        </p:grpSpPr>
        <p:grpSp>
          <p:nvGrpSpPr>
            <p:cNvPr id="8" name="组合 65"/>
            <p:cNvGrpSpPr/>
            <p:nvPr/>
          </p:nvGrpSpPr>
          <p:grpSpPr>
            <a:xfrm rot="1146850">
              <a:off x="1594998" y="77632"/>
              <a:ext cx="690512" cy="1284982"/>
              <a:chOff x="781050" y="273844"/>
              <a:chExt cx="992981" cy="1847850"/>
            </a:xfrm>
          </p:grpSpPr>
          <p:sp>
            <p:nvSpPr>
              <p:cNvPr id="12" name="任意多边形 11"/>
              <p:cNvSpPr/>
              <p:nvPr/>
            </p:nvSpPr>
            <p:spPr>
              <a:xfrm>
                <a:off x="781050" y="273844"/>
                <a:ext cx="992981" cy="1847850"/>
              </a:xfrm>
              <a:custGeom>
                <a:avLst/>
                <a:gdLst>
                  <a:gd name="connsiteX0" fmla="*/ 247650 w 992981"/>
                  <a:gd name="connsiteY0" fmla="*/ 1697831 h 1847850"/>
                  <a:gd name="connsiteX1" fmla="*/ 76200 w 992981"/>
                  <a:gd name="connsiteY1" fmla="*/ 883444 h 1847850"/>
                  <a:gd name="connsiteX2" fmla="*/ 704850 w 992981"/>
                  <a:gd name="connsiteY2" fmla="*/ 426244 h 1847850"/>
                  <a:gd name="connsiteX3" fmla="*/ 804863 w 992981"/>
                  <a:gd name="connsiteY3" fmla="*/ 97631 h 1847850"/>
                  <a:gd name="connsiteX4" fmla="*/ 962025 w 992981"/>
                  <a:gd name="connsiteY4" fmla="*/ 1012031 h 1847850"/>
                  <a:gd name="connsiteX5" fmla="*/ 619125 w 992981"/>
                  <a:gd name="connsiteY5" fmla="*/ 1426369 h 1847850"/>
                  <a:gd name="connsiteX6" fmla="*/ 361950 w 992981"/>
                  <a:gd name="connsiteY6" fmla="*/ 1683544 h 1847850"/>
                  <a:gd name="connsiteX7" fmla="*/ 347663 w 992981"/>
                  <a:gd name="connsiteY7" fmla="*/ 1783556 h 1847850"/>
                  <a:gd name="connsiteX8" fmla="*/ 247650 w 992981"/>
                  <a:gd name="connsiteY8" fmla="*/ 1697831 h 1847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92981" h="1847850">
                    <a:moveTo>
                      <a:pt x="247650" y="1697831"/>
                    </a:moveTo>
                    <a:cubicBezTo>
                      <a:pt x="202406" y="1547812"/>
                      <a:pt x="0" y="1095375"/>
                      <a:pt x="76200" y="883444"/>
                    </a:cubicBezTo>
                    <a:cubicBezTo>
                      <a:pt x="152400" y="671513"/>
                      <a:pt x="583406" y="557213"/>
                      <a:pt x="704850" y="426244"/>
                    </a:cubicBezTo>
                    <a:cubicBezTo>
                      <a:pt x="826294" y="295275"/>
                      <a:pt x="762001" y="0"/>
                      <a:pt x="804863" y="97631"/>
                    </a:cubicBezTo>
                    <a:cubicBezTo>
                      <a:pt x="847725" y="195262"/>
                      <a:pt x="992981" y="790575"/>
                      <a:pt x="962025" y="1012031"/>
                    </a:cubicBezTo>
                    <a:cubicBezTo>
                      <a:pt x="931069" y="1233487"/>
                      <a:pt x="719137" y="1314450"/>
                      <a:pt x="619125" y="1426369"/>
                    </a:cubicBezTo>
                    <a:cubicBezTo>
                      <a:pt x="519113" y="1538288"/>
                      <a:pt x="407194" y="1624013"/>
                      <a:pt x="361950" y="1683544"/>
                    </a:cubicBezTo>
                    <a:cubicBezTo>
                      <a:pt x="316706" y="1743075"/>
                      <a:pt x="366713" y="1783556"/>
                      <a:pt x="347663" y="1783556"/>
                    </a:cubicBezTo>
                    <a:cubicBezTo>
                      <a:pt x="328613" y="1783556"/>
                      <a:pt x="292894" y="1847850"/>
                      <a:pt x="247650" y="1697831"/>
                    </a:cubicBezTo>
                    <a:close/>
                  </a:path>
                </a:pathLst>
              </a:custGeom>
              <a:gradFill>
                <a:gsLst>
                  <a:gs pos="0">
                    <a:srgbClr val="00B050"/>
                  </a:gs>
                  <a:gs pos="50000">
                    <a:srgbClr val="00B050">
                      <a:alpha val="65000"/>
                    </a:srgbClr>
                  </a:gs>
                  <a:gs pos="100000">
                    <a:srgbClr val="00B050">
                      <a:alpha val="0"/>
                    </a:srgbClr>
                  </a:gs>
                </a:gsLst>
                <a:lin ang="5400000" scaled="0"/>
              </a:gradFill>
              <a:ln>
                <a:gradFill>
                  <a:gsLst>
                    <a:gs pos="0">
                      <a:srgbClr val="00B050"/>
                    </a:gs>
                    <a:gs pos="50000">
                      <a:srgbClr val="00B050">
                        <a:alpha val="51000"/>
                      </a:srgbClr>
                    </a:gs>
                    <a:gs pos="100000">
                      <a:srgbClr val="00B050">
                        <a:alpha val="0"/>
                      </a:srgb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1076326" y="857250"/>
                <a:ext cx="526255" cy="1128713"/>
              </a:xfrm>
              <a:custGeom>
                <a:avLst/>
                <a:gdLst>
                  <a:gd name="connsiteX0" fmla="*/ 9524 w 526255"/>
                  <a:gd name="connsiteY0" fmla="*/ 1128713 h 1128713"/>
                  <a:gd name="connsiteX1" fmla="*/ 23812 w 526255"/>
                  <a:gd name="connsiteY1" fmla="*/ 657225 h 1128713"/>
                  <a:gd name="connsiteX2" fmla="*/ 152399 w 526255"/>
                  <a:gd name="connsiteY2" fmla="*/ 442913 h 1128713"/>
                  <a:gd name="connsiteX3" fmla="*/ 466724 w 526255"/>
                  <a:gd name="connsiteY3" fmla="*/ 157163 h 1128713"/>
                  <a:gd name="connsiteX4" fmla="*/ 509587 w 526255"/>
                  <a:gd name="connsiteY4" fmla="*/ 0 h 11287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6255" h="1128713">
                    <a:moveTo>
                      <a:pt x="9524" y="1128713"/>
                    </a:moveTo>
                    <a:cubicBezTo>
                      <a:pt x="4762" y="950119"/>
                      <a:pt x="0" y="771525"/>
                      <a:pt x="23812" y="657225"/>
                    </a:cubicBezTo>
                    <a:cubicBezTo>
                      <a:pt x="47624" y="542925"/>
                      <a:pt x="78580" y="526257"/>
                      <a:pt x="152399" y="442913"/>
                    </a:cubicBezTo>
                    <a:cubicBezTo>
                      <a:pt x="226218" y="359569"/>
                      <a:pt x="407193" y="230982"/>
                      <a:pt x="466724" y="157163"/>
                    </a:cubicBezTo>
                    <a:cubicBezTo>
                      <a:pt x="526255" y="83344"/>
                      <a:pt x="509587" y="0"/>
                      <a:pt x="509587" y="0"/>
                    </a:cubicBezTo>
                  </a:path>
                </a:pathLst>
              </a:custGeom>
              <a:ln w="190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9" name="组合 66"/>
            <p:cNvGrpSpPr/>
            <p:nvPr/>
          </p:nvGrpSpPr>
          <p:grpSpPr>
            <a:xfrm rot="1146850" flipH="1" flipV="1">
              <a:off x="946925" y="1130369"/>
              <a:ext cx="690512" cy="1284982"/>
              <a:chOff x="781050" y="273844"/>
              <a:chExt cx="992981" cy="1847850"/>
            </a:xfrm>
          </p:grpSpPr>
          <p:sp>
            <p:nvSpPr>
              <p:cNvPr id="10" name="任意多边形 9"/>
              <p:cNvSpPr/>
              <p:nvPr/>
            </p:nvSpPr>
            <p:spPr>
              <a:xfrm>
                <a:off x="781050" y="273844"/>
                <a:ext cx="992981" cy="1847850"/>
              </a:xfrm>
              <a:custGeom>
                <a:avLst/>
                <a:gdLst>
                  <a:gd name="connsiteX0" fmla="*/ 247650 w 992981"/>
                  <a:gd name="connsiteY0" fmla="*/ 1697831 h 1847850"/>
                  <a:gd name="connsiteX1" fmla="*/ 76200 w 992981"/>
                  <a:gd name="connsiteY1" fmla="*/ 883444 h 1847850"/>
                  <a:gd name="connsiteX2" fmla="*/ 704850 w 992981"/>
                  <a:gd name="connsiteY2" fmla="*/ 426244 h 1847850"/>
                  <a:gd name="connsiteX3" fmla="*/ 804863 w 992981"/>
                  <a:gd name="connsiteY3" fmla="*/ 97631 h 1847850"/>
                  <a:gd name="connsiteX4" fmla="*/ 962025 w 992981"/>
                  <a:gd name="connsiteY4" fmla="*/ 1012031 h 1847850"/>
                  <a:gd name="connsiteX5" fmla="*/ 619125 w 992981"/>
                  <a:gd name="connsiteY5" fmla="*/ 1426369 h 1847850"/>
                  <a:gd name="connsiteX6" fmla="*/ 361950 w 992981"/>
                  <a:gd name="connsiteY6" fmla="*/ 1683544 h 1847850"/>
                  <a:gd name="connsiteX7" fmla="*/ 347663 w 992981"/>
                  <a:gd name="connsiteY7" fmla="*/ 1783556 h 1847850"/>
                  <a:gd name="connsiteX8" fmla="*/ 247650 w 992981"/>
                  <a:gd name="connsiteY8" fmla="*/ 1697831 h 1847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92981" h="1847850">
                    <a:moveTo>
                      <a:pt x="247650" y="1697831"/>
                    </a:moveTo>
                    <a:cubicBezTo>
                      <a:pt x="202406" y="1547812"/>
                      <a:pt x="0" y="1095375"/>
                      <a:pt x="76200" y="883444"/>
                    </a:cubicBezTo>
                    <a:cubicBezTo>
                      <a:pt x="152400" y="671513"/>
                      <a:pt x="583406" y="557213"/>
                      <a:pt x="704850" y="426244"/>
                    </a:cubicBezTo>
                    <a:cubicBezTo>
                      <a:pt x="826294" y="295275"/>
                      <a:pt x="762001" y="0"/>
                      <a:pt x="804863" y="97631"/>
                    </a:cubicBezTo>
                    <a:cubicBezTo>
                      <a:pt x="847725" y="195262"/>
                      <a:pt x="992981" y="790575"/>
                      <a:pt x="962025" y="1012031"/>
                    </a:cubicBezTo>
                    <a:cubicBezTo>
                      <a:pt x="931069" y="1233487"/>
                      <a:pt x="719137" y="1314450"/>
                      <a:pt x="619125" y="1426369"/>
                    </a:cubicBezTo>
                    <a:cubicBezTo>
                      <a:pt x="519113" y="1538288"/>
                      <a:pt x="407194" y="1624013"/>
                      <a:pt x="361950" y="1683544"/>
                    </a:cubicBezTo>
                    <a:cubicBezTo>
                      <a:pt x="316706" y="1743075"/>
                      <a:pt x="366713" y="1783556"/>
                      <a:pt x="347663" y="1783556"/>
                    </a:cubicBezTo>
                    <a:cubicBezTo>
                      <a:pt x="328613" y="1783556"/>
                      <a:pt x="292894" y="1847850"/>
                      <a:pt x="247650" y="1697831"/>
                    </a:cubicBez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a:off x="1076326" y="857250"/>
                <a:ext cx="526255" cy="1128713"/>
              </a:xfrm>
              <a:custGeom>
                <a:avLst/>
                <a:gdLst>
                  <a:gd name="connsiteX0" fmla="*/ 9524 w 526255"/>
                  <a:gd name="connsiteY0" fmla="*/ 1128713 h 1128713"/>
                  <a:gd name="connsiteX1" fmla="*/ 23812 w 526255"/>
                  <a:gd name="connsiteY1" fmla="*/ 657225 h 1128713"/>
                  <a:gd name="connsiteX2" fmla="*/ 152399 w 526255"/>
                  <a:gd name="connsiteY2" fmla="*/ 442913 h 1128713"/>
                  <a:gd name="connsiteX3" fmla="*/ 466724 w 526255"/>
                  <a:gd name="connsiteY3" fmla="*/ 157163 h 1128713"/>
                  <a:gd name="connsiteX4" fmla="*/ 509587 w 526255"/>
                  <a:gd name="connsiteY4" fmla="*/ 0 h 11287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6255" h="1128713">
                    <a:moveTo>
                      <a:pt x="9524" y="1128713"/>
                    </a:moveTo>
                    <a:cubicBezTo>
                      <a:pt x="4762" y="950119"/>
                      <a:pt x="0" y="771525"/>
                      <a:pt x="23812" y="657225"/>
                    </a:cubicBezTo>
                    <a:cubicBezTo>
                      <a:pt x="47624" y="542925"/>
                      <a:pt x="78580" y="526257"/>
                      <a:pt x="152399" y="442913"/>
                    </a:cubicBezTo>
                    <a:cubicBezTo>
                      <a:pt x="226218" y="359569"/>
                      <a:pt x="407193" y="230982"/>
                      <a:pt x="466724" y="157163"/>
                    </a:cubicBezTo>
                    <a:cubicBezTo>
                      <a:pt x="526255" y="83344"/>
                      <a:pt x="509587" y="0"/>
                      <a:pt x="509587" y="0"/>
                    </a:cubicBezTo>
                  </a:path>
                </a:pathLst>
              </a:custGeom>
              <a:noFill/>
              <a:ln w="1905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grpSp>
        <p:nvGrpSpPr>
          <p:cNvPr id="14" name="组合 13"/>
          <p:cNvGrpSpPr/>
          <p:nvPr userDrawn="1"/>
        </p:nvGrpSpPr>
        <p:grpSpPr>
          <a:xfrm rot="5939930">
            <a:off x="-183852" y="-983811"/>
            <a:ext cx="1338585" cy="2337719"/>
            <a:chOff x="946925" y="77632"/>
            <a:chExt cx="1338585" cy="2337719"/>
          </a:xfrm>
        </p:grpSpPr>
        <p:grpSp>
          <p:nvGrpSpPr>
            <p:cNvPr id="15" name="组合 65"/>
            <p:cNvGrpSpPr/>
            <p:nvPr/>
          </p:nvGrpSpPr>
          <p:grpSpPr>
            <a:xfrm rot="1146850">
              <a:off x="1594998" y="77632"/>
              <a:ext cx="690512" cy="1284982"/>
              <a:chOff x="781050" y="273844"/>
              <a:chExt cx="992981" cy="1847850"/>
            </a:xfrm>
          </p:grpSpPr>
          <p:sp>
            <p:nvSpPr>
              <p:cNvPr id="19" name="任意多边形 18"/>
              <p:cNvSpPr/>
              <p:nvPr/>
            </p:nvSpPr>
            <p:spPr>
              <a:xfrm>
                <a:off x="781050" y="273844"/>
                <a:ext cx="992981" cy="1847850"/>
              </a:xfrm>
              <a:custGeom>
                <a:avLst/>
                <a:gdLst>
                  <a:gd name="connsiteX0" fmla="*/ 247650 w 992981"/>
                  <a:gd name="connsiteY0" fmla="*/ 1697831 h 1847850"/>
                  <a:gd name="connsiteX1" fmla="*/ 76200 w 992981"/>
                  <a:gd name="connsiteY1" fmla="*/ 883444 h 1847850"/>
                  <a:gd name="connsiteX2" fmla="*/ 704850 w 992981"/>
                  <a:gd name="connsiteY2" fmla="*/ 426244 h 1847850"/>
                  <a:gd name="connsiteX3" fmla="*/ 804863 w 992981"/>
                  <a:gd name="connsiteY3" fmla="*/ 97631 h 1847850"/>
                  <a:gd name="connsiteX4" fmla="*/ 962025 w 992981"/>
                  <a:gd name="connsiteY4" fmla="*/ 1012031 h 1847850"/>
                  <a:gd name="connsiteX5" fmla="*/ 619125 w 992981"/>
                  <a:gd name="connsiteY5" fmla="*/ 1426369 h 1847850"/>
                  <a:gd name="connsiteX6" fmla="*/ 361950 w 992981"/>
                  <a:gd name="connsiteY6" fmla="*/ 1683544 h 1847850"/>
                  <a:gd name="connsiteX7" fmla="*/ 347663 w 992981"/>
                  <a:gd name="connsiteY7" fmla="*/ 1783556 h 1847850"/>
                  <a:gd name="connsiteX8" fmla="*/ 247650 w 992981"/>
                  <a:gd name="connsiteY8" fmla="*/ 1697831 h 1847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92981" h="1847850">
                    <a:moveTo>
                      <a:pt x="247650" y="1697831"/>
                    </a:moveTo>
                    <a:cubicBezTo>
                      <a:pt x="202406" y="1547812"/>
                      <a:pt x="0" y="1095375"/>
                      <a:pt x="76200" y="883444"/>
                    </a:cubicBezTo>
                    <a:cubicBezTo>
                      <a:pt x="152400" y="671513"/>
                      <a:pt x="583406" y="557213"/>
                      <a:pt x="704850" y="426244"/>
                    </a:cubicBezTo>
                    <a:cubicBezTo>
                      <a:pt x="826294" y="295275"/>
                      <a:pt x="762001" y="0"/>
                      <a:pt x="804863" y="97631"/>
                    </a:cubicBezTo>
                    <a:cubicBezTo>
                      <a:pt x="847725" y="195262"/>
                      <a:pt x="992981" y="790575"/>
                      <a:pt x="962025" y="1012031"/>
                    </a:cubicBezTo>
                    <a:cubicBezTo>
                      <a:pt x="931069" y="1233487"/>
                      <a:pt x="719137" y="1314450"/>
                      <a:pt x="619125" y="1426369"/>
                    </a:cubicBezTo>
                    <a:cubicBezTo>
                      <a:pt x="519113" y="1538288"/>
                      <a:pt x="407194" y="1624013"/>
                      <a:pt x="361950" y="1683544"/>
                    </a:cubicBezTo>
                    <a:cubicBezTo>
                      <a:pt x="316706" y="1743075"/>
                      <a:pt x="366713" y="1783556"/>
                      <a:pt x="347663" y="1783556"/>
                    </a:cubicBezTo>
                    <a:cubicBezTo>
                      <a:pt x="328613" y="1783556"/>
                      <a:pt x="292894" y="1847850"/>
                      <a:pt x="247650" y="1697831"/>
                    </a:cubicBezTo>
                    <a:close/>
                  </a:path>
                </a:pathLst>
              </a:custGeom>
              <a:gradFill>
                <a:gsLst>
                  <a:gs pos="0">
                    <a:srgbClr val="00B050"/>
                  </a:gs>
                  <a:gs pos="50000">
                    <a:srgbClr val="00B050">
                      <a:alpha val="65000"/>
                    </a:srgbClr>
                  </a:gs>
                  <a:gs pos="100000">
                    <a:srgbClr val="00B050">
                      <a:alpha val="0"/>
                    </a:srgbClr>
                  </a:gs>
                </a:gsLst>
                <a:lin ang="5400000" scaled="0"/>
              </a:gradFill>
              <a:ln>
                <a:gradFill>
                  <a:gsLst>
                    <a:gs pos="0">
                      <a:srgbClr val="00B050"/>
                    </a:gs>
                    <a:gs pos="50000">
                      <a:srgbClr val="00B050">
                        <a:alpha val="51000"/>
                      </a:srgbClr>
                    </a:gs>
                    <a:gs pos="100000">
                      <a:srgbClr val="00B050">
                        <a:alpha val="0"/>
                      </a:srgb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1076326" y="857250"/>
                <a:ext cx="526255" cy="1128713"/>
              </a:xfrm>
              <a:custGeom>
                <a:avLst/>
                <a:gdLst>
                  <a:gd name="connsiteX0" fmla="*/ 9524 w 526255"/>
                  <a:gd name="connsiteY0" fmla="*/ 1128713 h 1128713"/>
                  <a:gd name="connsiteX1" fmla="*/ 23812 w 526255"/>
                  <a:gd name="connsiteY1" fmla="*/ 657225 h 1128713"/>
                  <a:gd name="connsiteX2" fmla="*/ 152399 w 526255"/>
                  <a:gd name="connsiteY2" fmla="*/ 442913 h 1128713"/>
                  <a:gd name="connsiteX3" fmla="*/ 466724 w 526255"/>
                  <a:gd name="connsiteY3" fmla="*/ 157163 h 1128713"/>
                  <a:gd name="connsiteX4" fmla="*/ 509587 w 526255"/>
                  <a:gd name="connsiteY4" fmla="*/ 0 h 11287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6255" h="1128713">
                    <a:moveTo>
                      <a:pt x="9524" y="1128713"/>
                    </a:moveTo>
                    <a:cubicBezTo>
                      <a:pt x="4762" y="950119"/>
                      <a:pt x="0" y="771525"/>
                      <a:pt x="23812" y="657225"/>
                    </a:cubicBezTo>
                    <a:cubicBezTo>
                      <a:pt x="47624" y="542925"/>
                      <a:pt x="78580" y="526257"/>
                      <a:pt x="152399" y="442913"/>
                    </a:cubicBezTo>
                    <a:cubicBezTo>
                      <a:pt x="226218" y="359569"/>
                      <a:pt x="407193" y="230982"/>
                      <a:pt x="466724" y="157163"/>
                    </a:cubicBezTo>
                    <a:cubicBezTo>
                      <a:pt x="526255" y="83344"/>
                      <a:pt x="509587" y="0"/>
                      <a:pt x="509587" y="0"/>
                    </a:cubicBezTo>
                  </a:path>
                </a:pathLst>
              </a:custGeom>
              <a:ln w="190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16" name="组合 66"/>
            <p:cNvGrpSpPr/>
            <p:nvPr/>
          </p:nvGrpSpPr>
          <p:grpSpPr>
            <a:xfrm rot="1146850" flipH="1" flipV="1">
              <a:off x="946925" y="1130369"/>
              <a:ext cx="690512" cy="1284982"/>
              <a:chOff x="781050" y="273844"/>
              <a:chExt cx="992981" cy="1847850"/>
            </a:xfrm>
          </p:grpSpPr>
          <p:sp>
            <p:nvSpPr>
              <p:cNvPr id="17" name="任意多边形 16"/>
              <p:cNvSpPr/>
              <p:nvPr/>
            </p:nvSpPr>
            <p:spPr>
              <a:xfrm>
                <a:off x="781050" y="273844"/>
                <a:ext cx="992981" cy="1847850"/>
              </a:xfrm>
              <a:custGeom>
                <a:avLst/>
                <a:gdLst>
                  <a:gd name="connsiteX0" fmla="*/ 247650 w 992981"/>
                  <a:gd name="connsiteY0" fmla="*/ 1697831 h 1847850"/>
                  <a:gd name="connsiteX1" fmla="*/ 76200 w 992981"/>
                  <a:gd name="connsiteY1" fmla="*/ 883444 h 1847850"/>
                  <a:gd name="connsiteX2" fmla="*/ 704850 w 992981"/>
                  <a:gd name="connsiteY2" fmla="*/ 426244 h 1847850"/>
                  <a:gd name="connsiteX3" fmla="*/ 804863 w 992981"/>
                  <a:gd name="connsiteY3" fmla="*/ 97631 h 1847850"/>
                  <a:gd name="connsiteX4" fmla="*/ 962025 w 992981"/>
                  <a:gd name="connsiteY4" fmla="*/ 1012031 h 1847850"/>
                  <a:gd name="connsiteX5" fmla="*/ 619125 w 992981"/>
                  <a:gd name="connsiteY5" fmla="*/ 1426369 h 1847850"/>
                  <a:gd name="connsiteX6" fmla="*/ 361950 w 992981"/>
                  <a:gd name="connsiteY6" fmla="*/ 1683544 h 1847850"/>
                  <a:gd name="connsiteX7" fmla="*/ 347663 w 992981"/>
                  <a:gd name="connsiteY7" fmla="*/ 1783556 h 1847850"/>
                  <a:gd name="connsiteX8" fmla="*/ 247650 w 992981"/>
                  <a:gd name="connsiteY8" fmla="*/ 1697831 h 1847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92981" h="1847850">
                    <a:moveTo>
                      <a:pt x="247650" y="1697831"/>
                    </a:moveTo>
                    <a:cubicBezTo>
                      <a:pt x="202406" y="1547812"/>
                      <a:pt x="0" y="1095375"/>
                      <a:pt x="76200" y="883444"/>
                    </a:cubicBezTo>
                    <a:cubicBezTo>
                      <a:pt x="152400" y="671513"/>
                      <a:pt x="583406" y="557213"/>
                      <a:pt x="704850" y="426244"/>
                    </a:cubicBezTo>
                    <a:cubicBezTo>
                      <a:pt x="826294" y="295275"/>
                      <a:pt x="762001" y="0"/>
                      <a:pt x="804863" y="97631"/>
                    </a:cubicBezTo>
                    <a:cubicBezTo>
                      <a:pt x="847725" y="195262"/>
                      <a:pt x="992981" y="790575"/>
                      <a:pt x="962025" y="1012031"/>
                    </a:cubicBezTo>
                    <a:cubicBezTo>
                      <a:pt x="931069" y="1233487"/>
                      <a:pt x="719137" y="1314450"/>
                      <a:pt x="619125" y="1426369"/>
                    </a:cubicBezTo>
                    <a:cubicBezTo>
                      <a:pt x="519113" y="1538288"/>
                      <a:pt x="407194" y="1624013"/>
                      <a:pt x="361950" y="1683544"/>
                    </a:cubicBezTo>
                    <a:cubicBezTo>
                      <a:pt x="316706" y="1743075"/>
                      <a:pt x="366713" y="1783556"/>
                      <a:pt x="347663" y="1783556"/>
                    </a:cubicBezTo>
                    <a:cubicBezTo>
                      <a:pt x="328613" y="1783556"/>
                      <a:pt x="292894" y="1847850"/>
                      <a:pt x="247650" y="1697831"/>
                    </a:cubicBez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a:off x="1076326" y="857250"/>
                <a:ext cx="526255" cy="1128713"/>
              </a:xfrm>
              <a:custGeom>
                <a:avLst/>
                <a:gdLst>
                  <a:gd name="connsiteX0" fmla="*/ 9524 w 526255"/>
                  <a:gd name="connsiteY0" fmla="*/ 1128713 h 1128713"/>
                  <a:gd name="connsiteX1" fmla="*/ 23812 w 526255"/>
                  <a:gd name="connsiteY1" fmla="*/ 657225 h 1128713"/>
                  <a:gd name="connsiteX2" fmla="*/ 152399 w 526255"/>
                  <a:gd name="connsiteY2" fmla="*/ 442913 h 1128713"/>
                  <a:gd name="connsiteX3" fmla="*/ 466724 w 526255"/>
                  <a:gd name="connsiteY3" fmla="*/ 157163 h 1128713"/>
                  <a:gd name="connsiteX4" fmla="*/ 509587 w 526255"/>
                  <a:gd name="connsiteY4" fmla="*/ 0 h 11287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6255" h="1128713">
                    <a:moveTo>
                      <a:pt x="9524" y="1128713"/>
                    </a:moveTo>
                    <a:cubicBezTo>
                      <a:pt x="4762" y="950119"/>
                      <a:pt x="0" y="771525"/>
                      <a:pt x="23812" y="657225"/>
                    </a:cubicBezTo>
                    <a:cubicBezTo>
                      <a:pt x="47624" y="542925"/>
                      <a:pt x="78580" y="526257"/>
                      <a:pt x="152399" y="442913"/>
                    </a:cubicBezTo>
                    <a:cubicBezTo>
                      <a:pt x="226218" y="359569"/>
                      <a:pt x="407193" y="230982"/>
                      <a:pt x="466724" y="157163"/>
                    </a:cubicBezTo>
                    <a:cubicBezTo>
                      <a:pt x="526255" y="83344"/>
                      <a:pt x="509587" y="0"/>
                      <a:pt x="509587" y="0"/>
                    </a:cubicBezTo>
                  </a:path>
                </a:pathLst>
              </a:custGeom>
              <a:noFill/>
              <a:ln w="1905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grpSp>
        <p:nvGrpSpPr>
          <p:cNvPr id="21" name="组合 20"/>
          <p:cNvGrpSpPr/>
          <p:nvPr userDrawn="1"/>
        </p:nvGrpSpPr>
        <p:grpSpPr>
          <a:xfrm rot="2820379">
            <a:off x="-178126" y="-995831"/>
            <a:ext cx="1338585" cy="2337719"/>
            <a:chOff x="946925" y="77632"/>
            <a:chExt cx="1338585" cy="2337719"/>
          </a:xfrm>
        </p:grpSpPr>
        <p:grpSp>
          <p:nvGrpSpPr>
            <p:cNvPr id="22" name="组合 65"/>
            <p:cNvGrpSpPr/>
            <p:nvPr/>
          </p:nvGrpSpPr>
          <p:grpSpPr>
            <a:xfrm rot="1146850">
              <a:off x="1594998" y="77632"/>
              <a:ext cx="690512" cy="1284982"/>
              <a:chOff x="781050" y="273844"/>
              <a:chExt cx="992981" cy="1847850"/>
            </a:xfrm>
          </p:grpSpPr>
          <p:sp>
            <p:nvSpPr>
              <p:cNvPr id="26" name="任意多边形 25"/>
              <p:cNvSpPr/>
              <p:nvPr/>
            </p:nvSpPr>
            <p:spPr>
              <a:xfrm>
                <a:off x="781050" y="273844"/>
                <a:ext cx="992981" cy="1847850"/>
              </a:xfrm>
              <a:custGeom>
                <a:avLst/>
                <a:gdLst>
                  <a:gd name="connsiteX0" fmla="*/ 247650 w 992981"/>
                  <a:gd name="connsiteY0" fmla="*/ 1697831 h 1847850"/>
                  <a:gd name="connsiteX1" fmla="*/ 76200 w 992981"/>
                  <a:gd name="connsiteY1" fmla="*/ 883444 h 1847850"/>
                  <a:gd name="connsiteX2" fmla="*/ 704850 w 992981"/>
                  <a:gd name="connsiteY2" fmla="*/ 426244 h 1847850"/>
                  <a:gd name="connsiteX3" fmla="*/ 804863 w 992981"/>
                  <a:gd name="connsiteY3" fmla="*/ 97631 h 1847850"/>
                  <a:gd name="connsiteX4" fmla="*/ 962025 w 992981"/>
                  <a:gd name="connsiteY4" fmla="*/ 1012031 h 1847850"/>
                  <a:gd name="connsiteX5" fmla="*/ 619125 w 992981"/>
                  <a:gd name="connsiteY5" fmla="*/ 1426369 h 1847850"/>
                  <a:gd name="connsiteX6" fmla="*/ 361950 w 992981"/>
                  <a:gd name="connsiteY6" fmla="*/ 1683544 h 1847850"/>
                  <a:gd name="connsiteX7" fmla="*/ 347663 w 992981"/>
                  <a:gd name="connsiteY7" fmla="*/ 1783556 h 1847850"/>
                  <a:gd name="connsiteX8" fmla="*/ 247650 w 992981"/>
                  <a:gd name="connsiteY8" fmla="*/ 1697831 h 1847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92981" h="1847850">
                    <a:moveTo>
                      <a:pt x="247650" y="1697831"/>
                    </a:moveTo>
                    <a:cubicBezTo>
                      <a:pt x="202406" y="1547812"/>
                      <a:pt x="0" y="1095375"/>
                      <a:pt x="76200" y="883444"/>
                    </a:cubicBezTo>
                    <a:cubicBezTo>
                      <a:pt x="152400" y="671513"/>
                      <a:pt x="583406" y="557213"/>
                      <a:pt x="704850" y="426244"/>
                    </a:cubicBezTo>
                    <a:cubicBezTo>
                      <a:pt x="826294" y="295275"/>
                      <a:pt x="762001" y="0"/>
                      <a:pt x="804863" y="97631"/>
                    </a:cubicBezTo>
                    <a:cubicBezTo>
                      <a:pt x="847725" y="195262"/>
                      <a:pt x="992981" y="790575"/>
                      <a:pt x="962025" y="1012031"/>
                    </a:cubicBezTo>
                    <a:cubicBezTo>
                      <a:pt x="931069" y="1233487"/>
                      <a:pt x="719137" y="1314450"/>
                      <a:pt x="619125" y="1426369"/>
                    </a:cubicBezTo>
                    <a:cubicBezTo>
                      <a:pt x="519113" y="1538288"/>
                      <a:pt x="407194" y="1624013"/>
                      <a:pt x="361950" y="1683544"/>
                    </a:cubicBezTo>
                    <a:cubicBezTo>
                      <a:pt x="316706" y="1743075"/>
                      <a:pt x="366713" y="1783556"/>
                      <a:pt x="347663" y="1783556"/>
                    </a:cubicBezTo>
                    <a:cubicBezTo>
                      <a:pt x="328613" y="1783556"/>
                      <a:pt x="292894" y="1847850"/>
                      <a:pt x="247650" y="1697831"/>
                    </a:cubicBezTo>
                    <a:close/>
                  </a:path>
                </a:pathLst>
              </a:custGeom>
              <a:gradFill>
                <a:gsLst>
                  <a:gs pos="0">
                    <a:srgbClr val="00B050"/>
                  </a:gs>
                  <a:gs pos="50000">
                    <a:srgbClr val="00B050">
                      <a:alpha val="65000"/>
                    </a:srgbClr>
                  </a:gs>
                  <a:gs pos="100000">
                    <a:srgbClr val="00B050">
                      <a:alpha val="0"/>
                    </a:srgbClr>
                  </a:gs>
                </a:gsLst>
                <a:lin ang="5400000" scaled="0"/>
              </a:gradFill>
              <a:ln>
                <a:gradFill>
                  <a:gsLst>
                    <a:gs pos="0">
                      <a:srgbClr val="00B050"/>
                    </a:gs>
                    <a:gs pos="50000">
                      <a:srgbClr val="00B050">
                        <a:alpha val="51000"/>
                      </a:srgbClr>
                    </a:gs>
                    <a:gs pos="100000">
                      <a:srgbClr val="00B050">
                        <a:alpha val="0"/>
                      </a:srgb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a:off x="1076326" y="857250"/>
                <a:ext cx="526255" cy="1128713"/>
              </a:xfrm>
              <a:custGeom>
                <a:avLst/>
                <a:gdLst>
                  <a:gd name="connsiteX0" fmla="*/ 9524 w 526255"/>
                  <a:gd name="connsiteY0" fmla="*/ 1128713 h 1128713"/>
                  <a:gd name="connsiteX1" fmla="*/ 23812 w 526255"/>
                  <a:gd name="connsiteY1" fmla="*/ 657225 h 1128713"/>
                  <a:gd name="connsiteX2" fmla="*/ 152399 w 526255"/>
                  <a:gd name="connsiteY2" fmla="*/ 442913 h 1128713"/>
                  <a:gd name="connsiteX3" fmla="*/ 466724 w 526255"/>
                  <a:gd name="connsiteY3" fmla="*/ 157163 h 1128713"/>
                  <a:gd name="connsiteX4" fmla="*/ 509587 w 526255"/>
                  <a:gd name="connsiteY4" fmla="*/ 0 h 11287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6255" h="1128713">
                    <a:moveTo>
                      <a:pt x="9524" y="1128713"/>
                    </a:moveTo>
                    <a:cubicBezTo>
                      <a:pt x="4762" y="950119"/>
                      <a:pt x="0" y="771525"/>
                      <a:pt x="23812" y="657225"/>
                    </a:cubicBezTo>
                    <a:cubicBezTo>
                      <a:pt x="47624" y="542925"/>
                      <a:pt x="78580" y="526257"/>
                      <a:pt x="152399" y="442913"/>
                    </a:cubicBezTo>
                    <a:cubicBezTo>
                      <a:pt x="226218" y="359569"/>
                      <a:pt x="407193" y="230982"/>
                      <a:pt x="466724" y="157163"/>
                    </a:cubicBezTo>
                    <a:cubicBezTo>
                      <a:pt x="526255" y="83344"/>
                      <a:pt x="509587" y="0"/>
                      <a:pt x="509587" y="0"/>
                    </a:cubicBezTo>
                  </a:path>
                </a:pathLst>
              </a:custGeom>
              <a:ln w="190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23" name="组合 66"/>
            <p:cNvGrpSpPr/>
            <p:nvPr/>
          </p:nvGrpSpPr>
          <p:grpSpPr>
            <a:xfrm rot="1146850" flipH="1" flipV="1">
              <a:off x="946925" y="1130369"/>
              <a:ext cx="690512" cy="1284982"/>
              <a:chOff x="781050" y="273844"/>
              <a:chExt cx="992981" cy="1847850"/>
            </a:xfrm>
          </p:grpSpPr>
          <p:sp>
            <p:nvSpPr>
              <p:cNvPr id="24" name="任意多边形 23"/>
              <p:cNvSpPr/>
              <p:nvPr/>
            </p:nvSpPr>
            <p:spPr>
              <a:xfrm>
                <a:off x="781050" y="273844"/>
                <a:ext cx="992981" cy="1847850"/>
              </a:xfrm>
              <a:custGeom>
                <a:avLst/>
                <a:gdLst>
                  <a:gd name="connsiteX0" fmla="*/ 247650 w 992981"/>
                  <a:gd name="connsiteY0" fmla="*/ 1697831 h 1847850"/>
                  <a:gd name="connsiteX1" fmla="*/ 76200 w 992981"/>
                  <a:gd name="connsiteY1" fmla="*/ 883444 h 1847850"/>
                  <a:gd name="connsiteX2" fmla="*/ 704850 w 992981"/>
                  <a:gd name="connsiteY2" fmla="*/ 426244 h 1847850"/>
                  <a:gd name="connsiteX3" fmla="*/ 804863 w 992981"/>
                  <a:gd name="connsiteY3" fmla="*/ 97631 h 1847850"/>
                  <a:gd name="connsiteX4" fmla="*/ 962025 w 992981"/>
                  <a:gd name="connsiteY4" fmla="*/ 1012031 h 1847850"/>
                  <a:gd name="connsiteX5" fmla="*/ 619125 w 992981"/>
                  <a:gd name="connsiteY5" fmla="*/ 1426369 h 1847850"/>
                  <a:gd name="connsiteX6" fmla="*/ 361950 w 992981"/>
                  <a:gd name="connsiteY6" fmla="*/ 1683544 h 1847850"/>
                  <a:gd name="connsiteX7" fmla="*/ 347663 w 992981"/>
                  <a:gd name="connsiteY7" fmla="*/ 1783556 h 1847850"/>
                  <a:gd name="connsiteX8" fmla="*/ 247650 w 992981"/>
                  <a:gd name="connsiteY8" fmla="*/ 1697831 h 1847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92981" h="1847850">
                    <a:moveTo>
                      <a:pt x="247650" y="1697831"/>
                    </a:moveTo>
                    <a:cubicBezTo>
                      <a:pt x="202406" y="1547812"/>
                      <a:pt x="0" y="1095375"/>
                      <a:pt x="76200" y="883444"/>
                    </a:cubicBezTo>
                    <a:cubicBezTo>
                      <a:pt x="152400" y="671513"/>
                      <a:pt x="583406" y="557213"/>
                      <a:pt x="704850" y="426244"/>
                    </a:cubicBezTo>
                    <a:cubicBezTo>
                      <a:pt x="826294" y="295275"/>
                      <a:pt x="762001" y="0"/>
                      <a:pt x="804863" y="97631"/>
                    </a:cubicBezTo>
                    <a:cubicBezTo>
                      <a:pt x="847725" y="195262"/>
                      <a:pt x="992981" y="790575"/>
                      <a:pt x="962025" y="1012031"/>
                    </a:cubicBezTo>
                    <a:cubicBezTo>
                      <a:pt x="931069" y="1233487"/>
                      <a:pt x="719137" y="1314450"/>
                      <a:pt x="619125" y="1426369"/>
                    </a:cubicBezTo>
                    <a:cubicBezTo>
                      <a:pt x="519113" y="1538288"/>
                      <a:pt x="407194" y="1624013"/>
                      <a:pt x="361950" y="1683544"/>
                    </a:cubicBezTo>
                    <a:cubicBezTo>
                      <a:pt x="316706" y="1743075"/>
                      <a:pt x="366713" y="1783556"/>
                      <a:pt x="347663" y="1783556"/>
                    </a:cubicBezTo>
                    <a:cubicBezTo>
                      <a:pt x="328613" y="1783556"/>
                      <a:pt x="292894" y="1847850"/>
                      <a:pt x="247650" y="1697831"/>
                    </a:cubicBez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24"/>
              <p:cNvSpPr/>
              <p:nvPr/>
            </p:nvSpPr>
            <p:spPr>
              <a:xfrm>
                <a:off x="1076326" y="857250"/>
                <a:ext cx="526255" cy="1128713"/>
              </a:xfrm>
              <a:custGeom>
                <a:avLst/>
                <a:gdLst>
                  <a:gd name="connsiteX0" fmla="*/ 9524 w 526255"/>
                  <a:gd name="connsiteY0" fmla="*/ 1128713 h 1128713"/>
                  <a:gd name="connsiteX1" fmla="*/ 23812 w 526255"/>
                  <a:gd name="connsiteY1" fmla="*/ 657225 h 1128713"/>
                  <a:gd name="connsiteX2" fmla="*/ 152399 w 526255"/>
                  <a:gd name="connsiteY2" fmla="*/ 442913 h 1128713"/>
                  <a:gd name="connsiteX3" fmla="*/ 466724 w 526255"/>
                  <a:gd name="connsiteY3" fmla="*/ 157163 h 1128713"/>
                  <a:gd name="connsiteX4" fmla="*/ 509587 w 526255"/>
                  <a:gd name="connsiteY4" fmla="*/ 0 h 11287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6255" h="1128713">
                    <a:moveTo>
                      <a:pt x="9524" y="1128713"/>
                    </a:moveTo>
                    <a:cubicBezTo>
                      <a:pt x="4762" y="950119"/>
                      <a:pt x="0" y="771525"/>
                      <a:pt x="23812" y="657225"/>
                    </a:cubicBezTo>
                    <a:cubicBezTo>
                      <a:pt x="47624" y="542925"/>
                      <a:pt x="78580" y="526257"/>
                      <a:pt x="152399" y="442913"/>
                    </a:cubicBezTo>
                    <a:cubicBezTo>
                      <a:pt x="226218" y="359569"/>
                      <a:pt x="407193" y="230982"/>
                      <a:pt x="466724" y="157163"/>
                    </a:cubicBezTo>
                    <a:cubicBezTo>
                      <a:pt x="526255" y="83344"/>
                      <a:pt x="509587" y="0"/>
                      <a:pt x="509587" y="0"/>
                    </a:cubicBezTo>
                  </a:path>
                </a:pathLst>
              </a:custGeom>
              <a:noFill/>
              <a:ln w="1905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grpSp>
        <p:nvGrpSpPr>
          <p:cNvPr id="28" name="组合 27"/>
          <p:cNvGrpSpPr/>
          <p:nvPr userDrawn="1"/>
        </p:nvGrpSpPr>
        <p:grpSpPr>
          <a:xfrm rot="20426438">
            <a:off x="8093045" y="5313811"/>
            <a:ext cx="1338585" cy="2337719"/>
            <a:chOff x="946925" y="77632"/>
            <a:chExt cx="1338585" cy="2337719"/>
          </a:xfrm>
        </p:grpSpPr>
        <p:grpSp>
          <p:nvGrpSpPr>
            <p:cNvPr id="29" name="组合 65"/>
            <p:cNvGrpSpPr/>
            <p:nvPr/>
          </p:nvGrpSpPr>
          <p:grpSpPr>
            <a:xfrm rot="1146850">
              <a:off x="1594998" y="77632"/>
              <a:ext cx="690512" cy="1284982"/>
              <a:chOff x="781050" y="273844"/>
              <a:chExt cx="992981" cy="1847850"/>
            </a:xfrm>
          </p:grpSpPr>
          <p:sp>
            <p:nvSpPr>
              <p:cNvPr id="33" name="任意多边形 32"/>
              <p:cNvSpPr/>
              <p:nvPr/>
            </p:nvSpPr>
            <p:spPr>
              <a:xfrm>
                <a:off x="781050" y="273844"/>
                <a:ext cx="992981" cy="1847850"/>
              </a:xfrm>
              <a:custGeom>
                <a:avLst/>
                <a:gdLst>
                  <a:gd name="connsiteX0" fmla="*/ 247650 w 992981"/>
                  <a:gd name="connsiteY0" fmla="*/ 1697831 h 1847850"/>
                  <a:gd name="connsiteX1" fmla="*/ 76200 w 992981"/>
                  <a:gd name="connsiteY1" fmla="*/ 883444 h 1847850"/>
                  <a:gd name="connsiteX2" fmla="*/ 704850 w 992981"/>
                  <a:gd name="connsiteY2" fmla="*/ 426244 h 1847850"/>
                  <a:gd name="connsiteX3" fmla="*/ 804863 w 992981"/>
                  <a:gd name="connsiteY3" fmla="*/ 97631 h 1847850"/>
                  <a:gd name="connsiteX4" fmla="*/ 962025 w 992981"/>
                  <a:gd name="connsiteY4" fmla="*/ 1012031 h 1847850"/>
                  <a:gd name="connsiteX5" fmla="*/ 619125 w 992981"/>
                  <a:gd name="connsiteY5" fmla="*/ 1426369 h 1847850"/>
                  <a:gd name="connsiteX6" fmla="*/ 361950 w 992981"/>
                  <a:gd name="connsiteY6" fmla="*/ 1683544 h 1847850"/>
                  <a:gd name="connsiteX7" fmla="*/ 347663 w 992981"/>
                  <a:gd name="connsiteY7" fmla="*/ 1783556 h 1847850"/>
                  <a:gd name="connsiteX8" fmla="*/ 247650 w 992981"/>
                  <a:gd name="connsiteY8" fmla="*/ 1697831 h 1847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92981" h="1847850">
                    <a:moveTo>
                      <a:pt x="247650" y="1697831"/>
                    </a:moveTo>
                    <a:cubicBezTo>
                      <a:pt x="202406" y="1547812"/>
                      <a:pt x="0" y="1095375"/>
                      <a:pt x="76200" y="883444"/>
                    </a:cubicBezTo>
                    <a:cubicBezTo>
                      <a:pt x="152400" y="671513"/>
                      <a:pt x="583406" y="557213"/>
                      <a:pt x="704850" y="426244"/>
                    </a:cubicBezTo>
                    <a:cubicBezTo>
                      <a:pt x="826294" y="295275"/>
                      <a:pt x="762001" y="0"/>
                      <a:pt x="804863" y="97631"/>
                    </a:cubicBezTo>
                    <a:cubicBezTo>
                      <a:pt x="847725" y="195262"/>
                      <a:pt x="992981" y="790575"/>
                      <a:pt x="962025" y="1012031"/>
                    </a:cubicBezTo>
                    <a:cubicBezTo>
                      <a:pt x="931069" y="1233487"/>
                      <a:pt x="719137" y="1314450"/>
                      <a:pt x="619125" y="1426369"/>
                    </a:cubicBezTo>
                    <a:cubicBezTo>
                      <a:pt x="519113" y="1538288"/>
                      <a:pt x="407194" y="1624013"/>
                      <a:pt x="361950" y="1683544"/>
                    </a:cubicBezTo>
                    <a:cubicBezTo>
                      <a:pt x="316706" y="1743075"/>
                      <a:pt x="366713" y="1783556"/>
                      <a:pt x="347663" y="1783556"/>
                    </a:cubicBezTo>
                    <a:cubicBezTo>
                      <a:pt x="328613" y="1783556"/>
                      <a:pt x="292894" y="1847850"/>
                      <a:pt x="247650" y="1697831"/>
                    </a:cubicBezTo>
                    <a:close/>
                  </a:path>
                </a:pathLst>
              </a:custGeom>
              <a:gradFill>
                <a:gsLst>
                  <a:gs pos="0">
                    <a:srgbClr val="00B050"/>
                  </a:gs>
                  <a:gs pos="50000">
                    <a:srgbClr val="00B050">
                      <a:alpha val="65000"/>
                    </a:srgbClr>
                  </a:gs>
                  <a:gs pos="100000">
                    <a:srgbClr val="00B050">
                      <a:alpha val="0"/>
                    </a:srgbClr>
                  </a:gs>
                </a:gsLst>
                <a:lin ang="5400000" scaled="0"/>
              </a:gradFill>
              <a:ln>
                <a:gradFill>
                  <a:gsLst>
                    <a:gs pos="0">
                      <a:srgbClr val="00B050"/>
                    </a:gs>
                    <a:gs pos="50000">
                      <a:srgbClr val="00B050">
                        <a:alpha val="51000"/>
                      </a:srgbClr>
                    </a:gs>
                    <a:gs pos="100000">
                      <a:srgbClr val="00B050">
                        <a:alpha val="0"/>
                      </a:srgb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1076326" y="857250"/>
                <a:ext cx="526255" cy="1128713"/>
              </a:xfrm>
              <a:custGeom>
                <a:avLst/>
                <a:gdLst>
                  <a:gd name="connsiteX0" fmla="*/ 9524 w 526255"/>
                  <a:gd name="connsiteY0" fmla="*/ 1128713 h 1128713"/>
                  <a:gd name="connsiteX1" fmla="*/ 23812 w 526255"/>
                  <a:gd name="connsiteY1" fmla="*/ 657225 h 1128713"/>
                  <a:gd name="connsiteX2" fmla="*/ 152399 w 526255"/>
                  <a:gd name="connsiteY2" fmla="*/ 442913 h 1128713"/>
                  <a:gd name="connsiteX3" fmla="*/ 466724 w 526255"/>
                  <a:gd name="connsiteY3" fmla="*/ 157163 h 1128713"/>
                  <a:gd name="connsiteX4" fmla="*/ 509587 w 526255"/>
                  <a:gd name="connsiteY4" fmla="*/ 0 h 11287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6255" h="1128713">
                    <a:moveTo>
                      <a:pt x="9524" y="1128713"/>
                    </a:moveTo>
                    <a:cubicBezTo>
                      <a:pt x="4762" y="950119"/>
                      <a:pt x="0" y="771525"/>
                      <a:pt x="23812" y="657225"/>
                    </a:cubicBezTo>
                    <a:cubicBezTo>
                      <a:pt x="47624" y="542925"/>
                      <a:pt x="78580" y="526257"/>
                      <a:pt x="152399" y="442913"/>
                    </a:cubicBezTo>
                    <a:cubicBezTo>
                      <a:pt x="226218" y="359569"/>
                      <a:pt x="407193" y="230982"/>
                      <a:pt x="466724" y="157163"/>
                    </a:cubicBezTo>
                    <a:cubicBezTo>
                      <a:pt x="526255" y="83344"/>
                      <a:pt x="509587" y="0"/>
                      <a:pt x="509587" y="0"/>
                    </a:cubicBezTo>
                  </a:path>
                </a:pathLst>
              </a:custGeom>
              <a:ln w="190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30" name="组合 66"/>
            <p:cNvGrpSpPr/>
            <p:nvPr/>
          </p:nvGrpSpPr>
          <p:grpSpPr>
            <a:xfrm rot="1146850" flipH="1" flipV="1">
              <a:off x="946925" y="1130369"/>
              <a:ext cx="690512" cy="1284982"/>
              <a:chOff x="781050" y="273844"/>
              <a:chExt cx="992981" cy="1847850"/>
            </a:xfrm>
          </p:grpSpPr>
          <p:sp>
            <p:nvSpPr>
              <p:cNvPr id="31" name="任意多边形 30"/>
              <p:cNvSpPr/>
              <p:nvPr/>
            </p:nvSpPr>
            <p:spPr>
              <a:xfrm>
                <a:off x="781050" y="273844"/>
                <a:ext cx="992981" cy="1847850"/>
              </a:xfrm>
              <a:custGeom>
                <a:avLst/>
                <a:gdLst>
                  <a:gd name="connsiteX0" fmla="*/ 247650 w 992981"/>
                  <a:gd name="connsiteY0" fmla="*/ 1697831 h 1847850"/>
                  <a:gd name="connsiteX1" fmla="*/ 76200 w 992981"/>
                  <a:gd name="connsiteY1" fmla="*/ 883444 h 1847850"/>
                  <a:gd name="connsiteX2" fmla="*/ 704850 w 992981"/>
                  <a:gd name="connsiteY2" fmla="*/ 426244 h 1847850"/>
                  <a:gd name="connsiteX3" fmla="*/ 804863 w 992981"/>
                  <a:gd name="connsiteY3" fmla="*/ 97631 h 1847850"/>
                  <a:gd name="connsiteX4" fmla="*/ 962025 w 992981"/>
                  <a:gd name="connsiteY4" fmla="*/ 1012031 h 1847850"/>
                  <a:gd name="connsiteX5" fmla="*/ 619125 w 992981"/>
                  <a:gd name="connsiteY5" fmla="*/ 1426369 h 1847850"/>
                  <a:gd name="connsiteX6" fmla="*/ 361950 w 992981"/>
                  <a:gd name="connsiteY6" fmla="*/ 1683544 h 1847850"/>
                  <a:gd name="connsiteX7" fmla="*/ 347663 w 992981"/>
                  <a:gd name="connsiteY7" fmla="*/ 1783556 h 1847850"/>
                  <a:gd name="connsiteX8" fmla="*/ 247650 w 992981"/>
                  <a:gd name="connsiteY8" fmla="*/ 1697831 h 1847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92981" h="1847850">
                    <a:moveTo>
                      <a:pt x="247650" y="1697831"/>
                    </a:moveTo>
                    <a:cubicBezTo>
                      <a:pt x="202406" y="1547812"/>
                      <a:pt x="0" y="1095375"/>
                      <a:pt x="76200" y="883444"/>
                    </a:cubicBezTo>
                    <a:cubicBezTo>
                      <a:pt x="152400" y="671513"/>
                      <a:pt x="583406" y="557213"/>
                      <a:pt x="704850" y="426244"/>
                    </a:cubicBezTo>
                    <a:cubicBezTo>
                      <a:pt x="826294" y="295275"/>
                      <a:pt x="762001" y="0"/>
                      <a:pt x="804863" y="97631"/>
                    </a:cubicBezTo>
                    <a:cubicBezTo>
                      <a:pt x="847725" y="195262"/>
                      <a:pt x="992981" y="790575"/>
                      <a:pt x="962025" y="1012031"/>
                    </a:cubicBezTo>
                    <a:cubicBezTo>
                      <a:pt x="931069" y="1233487"/>
                      <a:pt x="719137" y="1314450"/>
                      <a:pt x="619125" y="1426369"/>
                    </a:cubicBezTo>
                    <a:cubicBezTo>
                      <a:pt x="519113" y="1538288"/>
                      <a:pt x="407194" y="1624013"/>
                      <a:pt x="361950" y="1683544"/>
                    </a:cubicBezTo>
                    <a:cubicBezTo>
                      <a:pt x="316706" y="1743075"/>
                      <a:pt x="366713" y="1783556"/>
                      <a:pt x="347663" y="1783556"/>
                    </a:cubicBezTo>
                    <a:cubicBezTo>
                      <a:pt x="328613" y="1783556"/>
                      <a:pt x="292894" y="1847850"/>
                      <a:pt x="247650" y="1697831"/>
                    </a:cubicBez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1076326" y="857250"/>
                <a:ext cx="526255" cy="1128713"/>
              </a:xfrm>
              <a:custGeom>
                <a:avLst/>
                <a:gdLst>
                  <a:gd name="connsiteX0" fmla="*/ 9524 w 526255"/>
                  <a:gd name="connsiteY0" fmla="*/ 1128713 h 1128713"/>
                  <a:gd name="connsiteX1" fmla="*/ 23812 w 526255"/>
                  <a:gd name="connsiteY1" fmla="*/ 657225 h 1128713"/>
                  <a:gd name="connsiteX2" fmla="*/ 152399 w 526255"/>
                  <a:gd name="connsiteY2" fmla="*/ 442913 h 1128713"/>
                  <a:gd name="connsiteX3" fmla="*/ 466724 w 526255"/>
                  <a:gd name="connsiteY3" fmla="*/ 157163 h 1128713"/>
                  <a:gd name="connsiteX4" fmla="*/ 509587 w 526255"/>
                  <a:gd name="connsiteY4" fmla="*/ 0 h 11287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6255" h="1128713">
                    <a:moveTo>
                      <a:pt x="9524" y="1128713"/>
                    </a:moveTo>
                    <a:cubicBezTo>
                      <a:pt x="4762" y="950119"/>
                      <a:pt x="0" y="771525"/>
                      <a:pt x="23812" y="657225"/>
                    </a:cubicBezTo>
                    <a:cubicBezTo>
                      <a:pt x="47624" y="542925"/>
                      <a:pt x="78580" y="526257"/>
                      <a:pt x="152399" y="442913"/>
                    </a:cubicBezTo>
                    <a:cubicBezTo>
                      <a:pt x="226218" y="359569"/>
                      <a:pt x="407193" y="230982"/>
                      <a:pt x="466724" y="157163"/>
                    </a:cubicBezTo>
                    <a:cubicBezTo>
                      <a:pt x="526255" y="83344"/>
                      <a:pt x="509587" y="0"/>
                      <a:pt x="509587" y="0"/>
                    </a:cubicBezTo>
                  </a:path>
                </a:pathLst>
              </a:custGeom>
              <a:noFill/>
              <a:ln w="1905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grpSp>
        <p:nvGrpSpPr>
          <p:cNvPr id="35" name="组合 34"/>
          <p:cNvGrpSpPr/>
          <p:nvPr userDrawn="1"/>
        </p:nvGrpSpPr>
        <p:grpSpPr>
          <a:xfrm rot="12835359">
            <a:off x="8135486" y="5313811"/>
            <a:ext cx="1338585" cy="2337719"/>
            <a:chOff x="946925" y="77632"/>
            <a:chExt cx="1338585" cy="2337719"/>
          </a:xfrm>
        </p:grpSpPr>
        <p:grpSp>
          <p:nvGrpSpPr>
            <p:cNvPr id="36" name="组合 65"/>
            <p:cNvGrpSpPr/>
            <p:nvPr/>
          </p:nvGrpSpPr>
          <p:grpSpPr>
            <a:xfrm rot="1146850">
              <a:off x="1594998" y="77632"/>
              <a:ext cx="690512" cy="1284982"/>
              <a:chOff x="781050" y="273844"/>
              <a:chExt cx="992981" cy="1847850"/>
            </a:xfrm>
          </p:grpSpPr>
          <p:sp>
            <p:nvSpPr>
              <p:cNvPr id="40" name="任意多边形 39"/>
              <p:cNvSpPr/>
              <p:nvPr/>
            </p:nvSpPr>
            <p:spPr>
              <a:xfrm>
                <a:off x="781050" y="273844"/>
                <a:ext cx="992981" cy="1847850"/>
              </a:xfrm>
              <a:custGeom>
                <a:avLst/>
                <a:gdLst>
                  <a:gd name="connsiteX0" fmla="*/ 247650 w 992981"/>
                  <a:gd name="connsiteY0" fmla="*/ 1697831 h 1847850"/>
                  <a:gd name="connsiteX1" fmla="*/ 76200 w 992981"/>
                  <a:gd name="connsiteY1" fmla="*/ 883444 h 1847850"/>
                  <a:gd name="connsiteX2" fmla="*/ 704850 w 992981"/>
                  <a:gd name="connsiteY2" fmla="*/ 426244 h 1847850"/>
                  <a:gd name="connsiteX3" fmla="*/ 804863 w 992981"/>
                  <a:gd name="connsiteY3" fmla="*/ 97631 h 1847850"/>
                  <a:gd name="connsiteX4" fmla="*/ 962025 w 992981"/>
                  <a:gd name="connsiteY4" fmla="*/ 1012031 h 1847850"/>
                  <a:gd name="connsiteX5" fmla="*/ 619125 w 992981"/>
                  <a:gd name="connsiteY5" fmla="*/ 1426369 h 1847850"/>
                  <a:gd name="connsiteX6" fmla="*/ 361950 w 992981"/>
                  <a:gd name="connsiteY6" fmla="*/ 1683544 h 1847850"/>
                  <a:gd name="connsiteX7" fmla="*/ 347663 w 992981"/>
                  <a:gd name="connsiteY7" fmla="*/ 1783556 h 1847850"/>
                  <a:gd name="connsiteX8" fmla="*/ 247650 w 992981"/>
                  <a:gd name="connsiteY8" fmla="*/ 1697831 h 1847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92981" h="1847850">
                    <a:moveTo>
                      <a:pt x="247650" y="1697831"/>
                    </a:moveTo>
                    <a:cubicBezTo>
                      <a:pt x="202406" y="1547812"/>
                      <a:pt x="0" y="1095375"/>
                      <a:pt x="76200" y="883444"/>
                    </a:cubicBezTo>
                    <a:cubicBezTo>
                      <a:pt x="152400" y="671513"/>
                      <a:pt x="583406" y="557213"/>
                      <a:pt x="704850" y="426244"/>
                    </a:cubicBezTo>
                    <a:cubicBezTo>
                      <a:pt x="826294" y="295275"/>
                      <a:pt x="762001" y="0"/>
                      <a:pt x="804863" y="97631"/>
                    </a:cubicBezTo>
                    <a:cubicBezTo>
                      <a:pt x="847725" y="195262"/>
                      <a:pt x="992981" y="790575"/>
                      <a:pt x="962025" y="1012031"/>
                    </a:cubicBezTo>
                    <a:cubicBezTo>
                      <a:pt x="931069" y="1233487"/>
                      <a:pt x="719137" y="1314450"/>
                      <a:pt x="619125" y="1426369"/>
                    </a:cubicBezTo>
                    <a:cubicBezTo>
                      <a:pt x="519113" y="1538288"/>
                      <a:pt x="407194" y="1624013"/>
                      <a:pt x="361950" y="1683544"/>
                    </a:cubicBezTo>
                    <a:cubicBezTo>
                      <a:pt x="316706" y="1743075"/>
                      <a:pt x="366713" y="1783556"/>
                      <a:pt x="347663" y="1783556"/>
                    </a:cubicBezTo>
                    <a:cubicBezTo>
                      <a:pt x="328613" y="1783556"/>
                      <a:pt x="292894" y="1847850"/>
                      <a:pt x="247650" y="1697831"/>
                    </a:cubicBezTo>
                    <a:close/>
                  </a:path>
                </a:pathLst>
              </a:custGeom>
              <a:gradFill>
                <a:gsLst>
                  <a:gs pos="0">
                    <a:srgbClr val="00B050"/>
                  </a:gs>
                  <a:gs pos="50000">
                    <a:srgbClr val="00B050">
                      <a:alpha val="65000"/>
                    </a:srgbClr>
                  </a:gs>
                  <a:gs pos="100000">
                    <a:srgbClr val="00B050">
                      <a:alpha val="0"/>
                    </a:srgbClr>
                  </a:gs>
                </a:gsLst>
                <a:lin ang="5400000" scaled="0"/>
              </a:gradFill>
              <a:ln>
                <a:gradFill>
                  <a:gsLst>
                    <a:gs pos="0">
                      <a:srgbClr val="00B050"/>
                    </a:gs>
                    <a:gs pos="50000">
                      <a:srgbClr val="00B050">
                        <a:alpha val="51000"/>
                      </a:srgbClr>
                    </a:gs>
                    <a:gs pos="100000">
                      <a:srgbClr val="00B050">
                        <a:alpha val="0"/>
                      </a:srgb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40"/>
              <p:cNvSpPr/>
              <p:nvPr/>
            </p:nvSpPr>
            <p:spPr>
              <a:xfrm>
                <a:off x="1076326" y="857250"/>
                <a:ext cx="526255" cy="1128713"/>
              </a:xfrm>
              <a:custGeom>
                <a:avLst/>
                <a:gdLst>
                  <a:gd name="connsiteX0" fmla="*/ 9524 w 526255"/>
                  <a:gd name="connsiteY0" fmla="*/ 1128713 h 1128713"/>
                  <a:gd name="connsiteX1" fmla="*/ 23812 w 526255"/>
                  <a:gd name="connsiteY1" fmla="*/ 657225 h 1128713"/>
                  <a:gd name="connsiteX2" fmla="*/ 152399 w 526255"/>
                  <a:gd name="connsiteY2" fmla="*/ 442913 h 1128713"/>
                  <a:gd name="connsiteX3" fmla="*/ 466724 w 526255"/>
                  <a:gd name="connsiteY3" fmla="*/ 157163 h 1128713"/>
                  <a:gd name="connsiteX4" fmla="*/ 509587 w 526255"/>
                  <a:gd name="connsiteY4" fmla="*/ 0 h 11287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6255" h="1128713">
                    <a:moveTo>
                      <a:pt x="9524" y="1128713"/>
                    </a:moveTo>
                    <a:cubicBezTo>
                      <a:pt x="4762" y="950119"/>
                      <a:pt x="0" y="771525"/>
                      <a:pt x="23812" y="657225"/>
                    </a:cubicBezTo>
                    <a:cubicBezTo>
                      <a:pt x="47624" y="542925"/>
                      <a:pt x="78580" y="526257"/>
                      <a:pt x="152399" y="442913"/>
                    </a:cubicBezTo>
                    <a:cubicBezTo>
                      <a:pt x="226218" y="359569"/>
                      <a:pt x="407193" y="230982"/>
                      <a:pt x="466724" y="157163"/>
                    </a:cubicBezTo>
                    <a:cubicBezTo>
                      <a:pt x="526255" y="83344"/>
                      <a:pt x="509587" y="0"/>
                      <a:pt x="509587" y="0"/>
                    </a:cubicBezTo>
                  </a:path>
                </a:pathLst>
              </a:custGeom>
              <a:ln w="190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37" name="组合 66"/>
            <p:cNvGrpSpPr/>
            <p:nvPr/>
          </p:nvGrpSpPr>
          <p:grpSpPr>
            <a:xfrm rot="1146850" flipH="1" flipV="1">
              <a:off x="946925" y="1130369"/>
              <a:ext cx="690512" cy="1284982"/>
              <a:chOff x="781050" y="273844"/>
              <a:chExt cx="992981" cy="1847850"/>
            </a:xfrm>
          </p:grpSpPr>
          <p:sp>
            <p:nvSpPr>
              <p:cNvPr id="38" name="任意多边形 37"/>
              <p:cNvSpPr/>
              <p:nvPr/>
            </p:nvSpPr>
            <p:spPr>
              <a:xfrm>
                <a:off x="781050" y="273844"/>
                <a:ext cx="992981" cy="1847850"/>
              </a:xfrm>
              <a:custGeom>
                <a:avLst/>
                <a:gdLst>
                  <a:gd name="connsiteX0" fmla="*/ 247650 w 992981"/>
                  <a:gd name="connsiteY0" fmla="*/ 1697831 h 1847850"/>
                  <a:gd name="connsiteX1" fmla="*/ 76200 w 992981"/>
                  <a:gd name="connsiteY1" fmla="*/ 883444 h 1847850"/>
                  <a:gd name="connsiteX2" fmla="*/ 704850 w 992981"/>
                  <a:gd name="connsiteY2" fmla="*/ 426244 h 1847850"/>
                  <a:gd name="connsiteX3" fmla="*/ 804863 w 992981"/>
                  <a:gd name="connsiteY3" fmla="*/ 97631 h 1847850"/>
                  <a:gd name="connsiteX4" fmla="*/ 962025 w 992981"/>
                  <a:gd name="connsiteY4" fmla="*/ 1012031 h 1847850"/>
                  <a:gd name="connsiteX5" fmla="*/ 619125 w 992981"/>
                  <a:gd name="connsiteY5" fmla="*/ 1426369 h 1847850"/>
                  <a:gd name="connsiteX6" fmla="*/ 361950 w 992981"/>
                  <a:gd name="connsiteY6" fmla="*/ 1683544 h 1847850"/>
                  <a:gd name="connsiteX7" fmla="*/ 347663 w 992981"/>
                  <a:gd name="connsiteY7" fmla="*/ 1783556 h 1847850"/>
                  <a:gd name="connsiteX8" fmla="*/ 247650 w 992981"/>
                  <a:gd name="connsiteY8" fmla="*/ 1697831 h 1847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92981" h="1847850">
                    <a:moveTo>
                      <a:pt x="247650" y="1697831"/>
                    </a:moveTo>
                    <a:cubicBezTo>
                      <a:pt x="202406" y="1547812"/>
                      <a:pt x="0" y="1095375"/>
                      <a:pt x="76200" y="883444"/>
                    </a:cubicBezTo>
                    <a:cubicBezTo>
                      <a:pt x="152400" y="671513"/>
                      <a:pt x="583406" y="557213"/>
                      <a:pt x="704850" y="426244"/>
                    </a:cubicBezTo>
                    <a:cubicBezTo>
                      <a:pt x="826294" y="295275"/>
                      <a:pt x="762001" y="0"/>
                      <a:pt x="804863" y="97631"/>
                    </a:cubicBezTo>
                    <a:cubicBezTo>
                      <a:pt x="847725" y="195262"/>
                      <a:pt x="992981" y="790575"/>
                      <a:pt x="962025" y="1012031"/>
                    </a:cubicBezTo>
                    <a:cubicBezTo>
                      <a:pt x="931069" y="1233487"/>
                      <a:pt x="719137" y="1314450"/>
                      <a:pt x="619125" y="1426369"/>
                    </a:cubicBezTo>
                    <a:cubicBezTo>
                      <a:pt x="519113" y="1538288"/>
                      <a:pt x="407194" y="1624013"/>
                      <a:pt x="361950" y="1683544"/>
                    </a:cubicBezTo>
                    <a:cubicBezTo>
                      <a:pt x="316706" y="1743075"/>
                      <a:pt x="366713" y="1783556"/>
                      <a:pt x="347663" y="1783556"/>
                    </a:cubicBezTo>
                    <a:cubicBezTo>
                      <a:pt x="328613" y="1783556"/>
                      <a:pt x="292894" y="1847850"/>
                      <a:pt x="247650" y="1697831"/>
                    </a:cubicBez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a:off x="1076326" y="857250"/>
                <a:ext cx="526255" cy="1128713"/>
              </a:xfrm>
              <a:custGeom>
                <a:avLst/>
                <a:gdLst>
                  <a:gd name="connsiteX0" fmla="*/ 9524 w 526255"/>
                  <a:gd name="connsiteY0" fmla="*/ 1128713 h 1128713"/>
                  <a:gd name="connsiteX1" fmla="*/ 23812 w 526255"/>
                  <a:gd name="connsiteY1" fmla="*/ 657225 h 1128713"/>
                  <a:gd name="connsiteX2" fmla="*/ 152399 w 526255"/>
                  <a:gd name="connsiteY2" fmla="*/ 442913 h 1128713"/>
                  <a:gd name="connsiteX3" fmla="*/ 466724 w 526255"/>
                  <a:gd name="connsiteY3" fmla="*/ 157163 h 1128713"/>
                  <a:gd name="connsiteX4" fmla="*/ 509587 w 526255"/>
                  <a:gd name="connsiteY4" fmla="*/ 0 h 11287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6255" h="1128713">
                    <a:moveTo>
                      <a:pt x="9524" y="1128713"/>
                    </a:moveTo>
                    <a:cubicBezTo>
                      <a:pt x="4762" y="950119"/>
                      <a:pt x="0" y="771525"/>
                      <a:pt x="23812" y="657225"/>
                    </a:cubicBezTo>
                    <a:cubicBezTo>
                      <a:pt x="47624" y="542925"/>
                      <a:pt x="78580" y="526257"/>
                      <a:pt x="152399" y="442913"/>
                    </a:cubicBezTo>
                    <a:cubicBezTo>
                      <a:pt x="226218" y="359569"/>
                      <a:pt x="407193" y="230982"/>
                      <a:pt x="466724" y="157163"/>
                    </a:cubicBezTo>
                    <a:cubicBezTo>
                      <a:pt x="526255" y="83344"/>
                      <a:pt x="509587" y="0"/>
                      <a:pt x="509587" y="0"/>
                    </a:cubicBezTo>
                  </a:path>
                </a:pathLst>
              </a:custGeom>
              <a:noFill/>
              <a:ln w="1905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grpSp>
        <p:nvGrpSpPr>
          <p:cNvPr id="42" name="组合 41"/>
          <p:cNvGrpSpPr/>
          <p:nvPr userDrawn="1"/>
        </p:nvGrpSpPr>
        <p:grpSpPr>
          <a:xfrm rot="15537500">
            <a:off x="8141212" y="5301791"/>
            <a:ext cx="1338585" cy="2337719"/>
            <a:chOff x="946925" y="77632"/>
            <a:chExt cx="1338585" cy="2337719"/>
          </a:xfrm>
        </p:grpSpPr>
        <p:grpSp>
          <p:nvGrpSpPr>
            <p:cNvPr id="43" name="组合 65"/>
            <p:cNvGrpSpPr/>
            <p:nvPr/>
          </p:nvGrpSpPr>
          <p:grpSpPr>
            <a:xfrm rot="1146850">
              <a:off x="1594998" y="77632"/>
              <a:ext cx="690512" cy="1284982"/>
              <a:chOff x="781050" y="273844"/>
              <a:chExt cx="992981" cy="1847850"/>
            </a:xfrm>
          </p:grpSpPr>
          <p:sp>
            <p:nvSpPr>
              <p:cNvPr id="47" name="任意多边形 46"/>
              <p:cNvSpPr/>
              <p:nvPr/>
            </p:nvSpPr>
            <p:spPr>
              <a:xfrm>
                <a:off x="781050" y="273844"/>
                <a:ext cx="992981" cy="1847850"/>
              </a:xfrm>
              <a:custGeom>
                <a:avLst/>
                <a:gdLst>
                  <a:gd name="connsiteX0" fmla="*/ 247650 w 992981"/>
                  <a:gd name="connsiteY0" fmla="*/ 1697831 h 1847850"/>
                  <a:gd name="connsiteX1" fmla="*/ 76200 w 992981"/>
                  <a:gd name="connsiteY1" fmla="*/ 883444 h 1847850"/>
                  <a:gd name="connsiteX2" fmla="*/ 704850 w 992981"/>
                  <a:gd name="connsiteY2" fmla="*/ 426244 h 1847850"/>
                  <a:gd name="connsiteX3" fmla="*/ 804863 w 992981"/>
                  <a:gd name="connsiteY3" fmla="*/ 97631 h 1847850"/>
                  <a:gd name="connsiteX4" fmla="*/ 962025 w 992981"/>
                  <a:gd name="connsiteY4" fmla="*/ 1012031 h 1847850"/>
                  <a:gd name="connsiteX5" fmla="*/ 619125 w 992981"/>
                  <a:gd name="connsiteY5" fmla="*/ 1426369 h 1847850"/>
                  <a:gd name="connsiteX6" fmla="*/ 361950 w 992981"/>
                  <a:gd name="connsiteY6" fmla="*/ 1683544 h 1847850"/>
                  <a:gd name="connsiteX7" fmla="*/ 347663 w 992981"/>
                  <a:gd name="connsiteY7" fmla="*/ 1783556 h 1847850"/>
                  <a:gd name="connsiteX8" fmla="*/ 247650 w 992981"/>
                  <a:gd name="connsiteY8" fmla="*/ 1697831 h 1847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92981" h="1847850">
                    <a:moveTo>
                      <a:pt x="247650" y="1697831"/>
                    </a:moveTo>
                    <a:cubicBezTo>
                      <a:pt x="202406" y="1547812"/>
                      <a:pt x="0" y="1095375"/>
                      <a:pt x="76200" y="883444"/>
                    </a:cubicBezTo>
                    <a:cubicBezTo>
                      <a:pt x="152400" y="671513"/>
                      <a:pt x="583406" y="557213"/>
                      <a:pt x="704850" y="426244"/>
                    </a:cubicBezTo>
                    <a:cubicBezTo>
                      <a:pt x="826294" y="295275"/>
                      <a:pt x="762001" y="0"/>
                      <a:pt x="804863" y="97631"/>
                    </a:cubicBezTo>
                    <a:cubicBezTo>
                      <a:pt x="847725" y="195262"/>
                      <a:pt x="992981" y="790575"/>
                      <a:pt x="962025" y="1012031"/>
                    </a:cubicBezTo>
                    <a:cubicBezTo>
                      <a:pt x="931069" y="1233487"/>
                      <a:pt x="719137" y="1314450"/>
                      <a:pt x="619125" y="1426369"/>
                    </a:cubicBezTo>
                    <a:cubicBezTo>
                      <a:pt x="519113" y="1538288"/>
                      <a:pt x="407194" y="1624013"/>
                      <a:pt x="361950" y="1683544"/>
                    </a:cubicBezTo>
                    <a:cubicBezTo>
                      <a:pt x="316706" y="1743075"/>
                      <a:pt x="366713" y="1783556"/>
                      <a:pt x="347663" y="1783556"/>
                    </a:cubicBezTo>
                    <a:cubicBezTo>
                      <a:pt x="328613" y="1783556"/>
                      <a:pt x="292894" y="1847850"/>
                      <a:pt x="247650" y="1697831"/>
                    </a:cubicBezTo>
                    <a:close/>
                  </a:path>
                </a:pathLst>
              </a:custGeom>
              <a:gradFill>
                <a:gsLst>
                  <a:gs pos="0">
                    <a:srgbClr val="00B050"/>
                  </a:gs>
                  <a:gs pos="50000">
                    <a:srgbClr val="00B050">
                      <a:alpha val="65000"/>
                    </a:srgbClr>
                  </a:gs>
                  <a:gs pos="100000">
                    <a:srgbClr val="00B050">
                      <a:alpha val="0"/>
                    </a:srgbClr>
                  </a:gs>
                </a:gsLst>
                <a:lin ang="5400000" scaled="0"/>
              </a:gradFill>
              <a:ln>
                <a:gradFill>
                  <a:gsLst>
                    <a:gs pos="0">
                      <a:srgbClr val="00B050"/>
                    </a:gs>
                    <a:gs pos="50000">
                      <a:srgbClr val="00B050">
                        <a:alpha val="51000"/>
                      </a:srgbClr>
                    </a:gs>
                    <a:gs pos="100000">
                      <a:srgbClr val="00B050">
                        <a:alpha val="0"/>
                      </a:srgb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任意多边形 47"/>
              <p:cNvSpPr/>
              <p:nvPr/>
            </p:nvSpPr>
            <p:spPr>
              <a:xfrm>
                <a:off x="1076326" y="857250"/>
                <a:ext cx="526255" cy="1128713"/>
              </a:xfrm>
              <a:custGeom>
                <a:avLst/>
                <a:gdLst>
                  <a:gd name="connsiteX0" fmla="*/ 9524 w 526255"/>
                  <a:gd name="connsiteY0" fmla="*/ 1128713 h 1128713"/>
                  <a:gd name="connsiteX1" fmla="*/ 23812 w 526255"/>
                  <a:gd name="connsiteY1" fmla="*/ 657225 h 1128713"/>
                  <a:gd name="connsiteX2" fmla="*/ 152399 w 526255"/>
                  <a:gd name="connsiteY2" fmla="*/ 442913 h 1128713"/>
                  <a:gd name="connsiteX3" fmla="*/ 466724 w 526255"/>
                  <a:gd name="connsiteY3" fmla="*/ 157163 h 1128713"/>
                  <a:gd name="connsiteX4" fmla="*/ 509587 w 526255"/>
                  <a:gd name="connsiteY4" fmla="*/ 0 h 11287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6255" h="1128713">
                    <a:moveTo>
                      <a:pt x="9524" y="1128713"/>
                    </a:moveTo>
                    <a:cubicBezTo>
                      <a:pt x="4762" y="950119"/>
                      <a:pt x="0" y="771525"/>
                      <a:pt x="23812" y="657225"/>
                    </a:cubicBezTo>
                    <a:cubicBezTo>
                      <a:pt x="47624" y="542925"/>
                      <a:pt x="78580" y="526257"/>
                      <a:pt x="152399" y="442913"/>
                    </a:cubicBezTo>
                    <a:cubicBezTo>
                      <a:pt x="226218" y="359569"/>
                      <a:pt x="407193" y="230982"/>
                      <a:pt x="466724" y="157163"/>
                    </a:cubicBezTo>
                    <a:cubicBezTo>
                      <a:pt x="526255" y="83344"/>
                      <a:pt x="509587" y="0"/>
                      <a:pt x="509587" y="0"/>
                    </a:cubicBezTo>
                  </a:path>
                </a:pathLst>
              </a:custGeom>
              <a:ln w="190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44" name="组合 66"/>
            <p:cNvGrpSpPr/>
            <p:nvPr/>
          </p:nvGrpSpPr>
          <p:grpSpPr>
            <a:xfrm rot="1146850" flipH="1" flipV="1">
              <a:off x="946925" y="1130369"/>
              <a:ext cx="690512" cy="1284982"/>
              <a:chOff x="781050" y="273844"/>
              <a:chExt cx="992981" cy="1847850"/>
            </a:xfrm>
          </p:grpSpPr>
          <p:sp>
            <p:nvSpPr>
              <p:cNvPr id="45" name="任意多边形 44"/>
              <p:cNvSpPr/>
              <p:nvPr/>
            </p:nvSpPr>
            <p:spPr>
              <a:xfrm>
                <a:off x="781050" y="273844"/>
                <a:ext cx="992981" cy="1847850"/>
              </a:xfrm>
              <a:custGeom>
                <a:avLst/>
                <a:gdLst>
                  <a:gd name="connsiteX0" fmla="*/ 247650 w 992981"/>
                  <a:gd name="connsiteY0" fmla="*/ 1697831 h 1847850"/>
                  <a:gd name="connsiteX1" fmla="*/ 76200 w 992981"/>
                  <a:gd name="connsiteY1" fmla="*/ 883444 h 1847850"/>
                  <a:gd name="connsiteX2" fmla="*/ 704850 w 992981"/>
                  <a:gd name="connsiteY2" fmla="*/ 426244 h 1847850"/>
                  <a:gd name="connsiteX3" fmla="*/ 804863 w 992981"/>
                  <a:gd name="connsiteY3" fmla="*/ 97631 h 1847850"/>
                  <a:gd name="connsiteX4" fmla="*/ 962025 w 992981"/>
                  <a:gd name="connsiteY4" fmla="*/ 1012031 h 1847850"/>
                  <a:gd name="connsiteX5" fmla="*/ 619125 w 992981"/>
                  <a:gd name="connsiteY5" fmla="*/ 1426369 h 1847850"/>
                  <a:gd name="connsiteX6" fmla="*/ 361950 w 992981"/>
                  <a:gd name="connsiteY6" fmla="*/ 1683544 h 1847850"/>
                  <a:gd name="connsiteX7" fmla="*/ 347663 w 992981"/>
                  <a:gd name="connsiteY7" fmla="*/ 1783556 h 1847850"/>
                  <a:gd name="connsiteX8" fmla="*/ 247650 w 992981"/>
                  <a:gd name="connsiteY8" fmla="*/ 1697831 h 1847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92981" h="1847850">
                    <a:moveTo>
                      <a:pt x="247650" y="1697831"/>
                    </a:moveTo>
                    <a:cubicBezTo>
                      <a:pt x="202406" y="1547812"/>
                      <a:pt x="0" y="1095375"/>
                      <a:pt x="76200" y="883444"/>
                    </a:cubicBezTo>
                    <a:cubicBezTo>
                      <a:pt x="152400" y="671513"/>
                      <a:pt x="583406" y="557213"/>
                      <a:pt x="704850" y="426244"/>
                    </a:cubicBezTo>
                    <a:cubicBezTo>
                      <a:pt x="826294" y="295275"/>
                      <a:pt x="762001" y="0"/>
                      <a:pt x="804863" y="97631"/>
                    </a:cubicBezTo>
                    <a:cubicBezTo>
                      <a:pt x="847725" y="195262"/>
                      <a:pt x="992981" y="790575"/>
                      <a:pt x="962025" y="1012031"/>
                    </a:cubicBezTo>
                    <a:cubicBezTo>
                      <a:pt x="931069" y="1233487"/>
                      <a:pt x="719137" y="1314450"/>
                      <a:pt x="619125" y="1426369"/>
                    </a:cubicBezTo>
                    <a:cubicBezTo>
                      <a:pt x="519113" y="1538288"/>
                      <a:pt x="407194" y="1624013"/>
                      <a:pt x="361950" y="1683544"/>
                    </a:cubicBezTo>
                    <a:cubicBezTo>
                      <a:pt x="316706" y="1743075"/>
                      <a:pt x="366713" y="1783556"/>
                      <a:pt x="347663" y="1783556"/>
                    </a:cubicBezTo>
                    <a:cubicBezTo>
                      <a:pt x="328613" y="1783556"/>
                      <a:pt x="292894" y="1847850"/>
                      <a:pt x="247650" y="1697831"/>
                    </a:cubicBez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任意多边形 45"/>
              <p:cNvSpPr/>
              <p:nvPr/>
            </p:nvSpPr>
            <p:spPr>
              <a:xfrm>
                <a:off x="1076326" y="857250"/>
                <a:ext cx="526255" cy="1128713"/>
              </a:xfrm>
              <a:custGeom>
                <a:avLst/>
                <a:gdLst>
                  <a:gd name="connsiteX0" fmla="*/ 9524 w 526255"/>
                  <a:gd name="connsiteY0" fmla="*/ 1128713 h 1128713"/>
                  <a:gd name="connsiteX1" fmla="*/ 23812 w 526255"/>
                  <a:gd name="connsiteY1" fmla="*/ 657225 h 1128713"/>
                  <a:gd name="connsiteX2" fmla="*/ 152399 w 526255"/>
                  <a:gd name="connsiteY2" fmla="*/ 442913 h 1128713"/>
                  <a:gd name="connsiteX3" fmla="*/ 466724 w 526255"/>
                  <a:gd name="connsiteY3" fmla="*/ 157163 h 1128713"/>
                  <a:gd name="connsiteX4" fmla="*/ 509587 w 526255"/>
                  <a:gd name="connsiteY4" fmla="*/ 0 h 11287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6255" h="1128713">
                    <a:moveTo>
                      <a:pt x="9524" y="1128713"/>
                    </a:moveTo>
                    <a:cubicBezTo>
                      <a:pt x="4762" y="950119"/>
                      <a:pt x="0" y="771525"/>
                      <a:pt x="23812" y="657225"/>
                    </a:cubicBezTo>
                    <a:cubicBezTo>
                      <a:pt x="47624" y="542925"/>
                      <a:pt x="78580" y="526257"/>
                      <a:pt x="152399" y="442913"/>
                    </a:cubicBezTo>
                    <a:cubicBezTo>
                      <a:pt x="226218" y="359569"/>
                      <a:pt x="407193" y="230982"/>
                      <a:pt x="466724" y="157163"/>
                    </a:cubicBezTo>
                    <a:cubicBezTo>
                      <a:pt x="526255" y="83344"/>
                      <a:pt x="509587" y="0"/>
                      <a:pt x="509587" y="0"/>
                    </a:cubicBezTo>
                  </a:path>
                </a:pathLst>
              </a:custGeom>
              <a:noFill/>
              <a:ln w="1905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2000"/>
                                        <p:tgtEl>
                                          <p:spTgt spid="14"/>
                                        </p:tgtEl>
                                      </p:cBhvr>
                                    </p:animEffect>
                                  </p:childTnLst>
                                </p:cTn>
                              </p:par>
                              <p:par>
                                <p:cTn id="11" presetID="10" presetClass="entr" presetSubtype="0"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2000"/>
                                        <p:tgtEl>
                                          <p:spTgt spid="21"/>
                                        </p:tgtEl>
                                      </p:cBhvr>
                                    </p:animEffect>
                                  </p:childTnLst>
                                </p:cTn>
                              </p:par>
                              <p:par>
                                <p:cTn id="14" presetID="8" presetClass="emph" presetSubtype="0" repeatCount="indefinite" autoRev="1" fill="hold" nodeType="withEffect">
                                  <p:stCondLst>
                                    <p:cond delay="0"/>
                                  </p:stCondLst>
                                  <p:childTnLst>
                                    <p:animRot by="3600000">
                                      <p:cBhvr>
                                        <p:cTn id="15" dur="2000" fill="hold"/>
                                        <p:tgtEl>
                                          <p:spTgt spid="7"/>
                                        </p:tgtEl>
                                        <p:attrNameLst>
                                          <p:attrName>r</p:attrName>
                                        </p:attrNameLst>
                                      </p:cBhvr>
                                    </p:animRot>
                                  </p:childTnLst>
                                </p:cTn>
                              </p:par>
                              <p:par>
                                <p:cTn id="16" presetID="8" presetClass="emph" presetSubtype="0" repeatCount="indefinite" autoRev="1" fill="hold" nodeType="withEffect">
                                  <p:stCondLst>
                                    <p:cond delay="500"/>
                                  </p:stCondLst>
                                  <p:childTnLst>
                                    <p:animRot by="3600000">
                                      <p:cBhvr>
                                        <p:cTn id="17" dur="2000" fill="hold"/>
                                        <p:tgtEl>
                                          <p:spTgt spid="14"/>
                                        </p:tgtEl>
                                        <p:attrNameLst>
                                          <p:attrName>r</p:attrName>
                                        </p:attrNameLst>
                                      </p:cBhvr>
                                    </p:animRot>
                                  </p:childTnLst>
                                </p:cTn>
                              </p:par>
                              <p:par>
                                <p:cTn id="18" presetID="8" presetClass="emph" presetSubtype="0" repeatCount="indefinite" autoRev="1" fill="hold" nodeType="withEffect">
                                  <p:stCondLst>
                                    <p:cond delay="800"/>
                                  </p:stCondLst>
                                  <p:childTnLst>
                                    <p:animRot by="3600000">
                                      <p:cBhvr>
                                        <p:cTn id="19" dur="2000" fill="hold"/>
                                        <p:tgtEl>
                                          <p:spTgt spid="21"/>
                                        </p:tgtEl>
                                        <p:attrNameLst>
                                          <p:attrName>r</p:attrName>
                                        </p:attrNameLst>
                                      </p:cBhvr>
                                    </p:animRot>
                                  </p:childTnLst>
                                </p:cTn>
                              </p:par>
                              <p:par>
                                <p:cTn id="20" presetID="10" presetClass="entr" presetSubtype="0" repeatCount="indefinite" fill="hold"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fade">
                                      <p:cBhvr>
                                        <p:cTn id="22" dur="2000"/>
                                        <p:tgtEl>
                                          <p:spTgt spid="28"/>
                                        </p:tgtEl>
                                      </p:cBhvr>
                                    </p:animEffect>
                                  </p:childTnLst>
                                </p:cTn>
                              </p:par>
                              <p:par>
                                <p:cTn id="23" presetID="10" presetClass="entr" presetSubtype="0" fill="hold"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fade">
                                      <p:cBhvr>
                                        <p:cTn id="25" dur="2000"/>
                                        <p:tgtEl>
                                          <p:spTgt spid="35"/>
                                        </p:tgtEl>
                                      </p:cBhvr>
                                    </p:animEffect>
                                  </p:childTnLst>
                                </p:cTn>
                              </p:par>
                              <p:par>
                                <p:cTn id="26" presetID="10" presetClass="entr" presetSubtype="0" fill="hold" nodeType="with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fade">
                                      <p:cBhvr>
                                        <p:cTn id="28" dur="2000"/>
                                        <p:tgtEl>
                                          <p:spTgt spid="42"/>
                                        </p:tgtEl>
                                      </p:cBhvr>
                                    </p:animEffect>
                                  </p:childTnLst>
                                </p:cTn>
                              </p:par>
                              <p:par>
                                <p:cTn id="29" presetID="8" presetClass="emph" presetSubtype="0" repeatCount="indefinite" autoRev="1" fill="hold" nodeType="withEffect">
                                  <p:stCondLst>
                                    <p:cond delay="0"/>
                                  </p:stCondLst>
                                  <p:childTnLst>
                                    <p:animRot by="3600000">
                                      <p:cBhvr>
                                        <p:cTn id="30" dur="2000" fill="hold"/>
                                        <p:tgtEl>
                                          <p:spTgt spid="28"/>
                                        </p:tgtEl>
                                        <p:attrNameLst>
                                          <p:attrName>r</p:attrName>
                                        </p:attrNameLst>
                                      </p:cBhvr>
                                    </p:animRot>
                                  </p:childTnLst>
                                </p:cTn>
                              </p:par>
                              <p:par>
                                <p:cTn id="31" presetID="8" presetClass="emph" presetSubtype="0" repeatCount="indefinite" autoRev="1" fill="hold" nodeType="withEffect">
                                  <p:stCondLst>
                                    <p:cond delay="500"/>
                                  </p:stCondLst>
                                  <p:childTnLst>
                                    <p:animRot by="3600000">
                                      <p:cBhvr>
                                        <p:cTn id="32" dur="2000" fill="hold"/>
                                        <p:tgtEl>
                                          <p:spTgt spid="35"/>
                                        </p:tgtEl>
                                        <p:attrNameLst>
                                          <p:attrName>r</p:attrName>
                                        </p:attrNameLst>
                                      </p:cBhvr>
                                    </p:animRot>
                                  </p:childTnLst>
                                </p:cTn>
                              </p:par>
                              <p:par>
                                <p:cTn id="33" presetID="8" presetClass="emph" presetSubtype="0" repeatCount="indefinite" autoRev="1" fill="hold" nodeType="withEffect">
                                  <p:stCondLst>
                                    <p:cond delay="800"/>
                                  </p:stCondLst>
                                  <p:childTnLst>
                                    <p:animRot by="3600000">
                                      <p:cBhvr>
                                        <p:cTn id="34" dur="2000" fill="hold"/>
                                        <p:tgtEl>
                                          <p:spTgt spid="4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microsoft.com/office/2007/relationships/diagramDrawing" Target="../diagrams/drawing2.xml"/><Relationship Id="rId4" Type="http://schemas.openxmlformats.org/officeDocument/2006/relationships/diagramColors" Target="../diagrams/colors2.xml"/><Relationship Id="rId3" Type="http://schemas.openxmlformats.org/officeDocument/2006/relationships/diagramQuickStyle" Target="../diagrams/quickStyle2.xml"/><Relationship Id="rId2" Type="http://schemas.openxmlformats.org/officeDocument/2006/relationships/diagramLayout" Target="../diagrams/layout2.xml"/><Relationship Id="rId1" Type="http://schemas.openxmlformats.org/officeDocument/2006/relationships/diagramData" Target="../diagrams/data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7.xml"/><Relationship Id="rId2" Type="http://schemas.openxmlformats.org/officeDocument/2006/relationships/image" Target="../media/image6.png"/><Relationship Id="rId1" Type="http://schemas.openxmlformats.org/officeDocument/2006/relationships/image" Target="../media/image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hyperlink" Target="http://jwc.jsu.edu.cn/"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9.png"/><Relationship Id="rId1" Type="http://schemas.openxmlformats.org/officeDocument/2006/relationships/image" Target="../media/image8.png"/></Relationships>
</file>

<file path=ppt/slides/_rels/slide37.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png"/><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image" Target="../media/image10.png"/></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5.jpeg"/></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7.png"/><Relationship Id="rId1" Type="http://schemas.openxmlformats.org/officeDocument/2006/relationships/image" Target="../media/image16.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8.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8" Type="http://schemas.openxmlformats.org/officeDocument/2006/relationships/slideLayout" Target="../slideLayouts/slideLayout7.xml"/><Relationship Id="rId7" Type="http://schemas.openxmlformats.org/officeDocument/2006/relationships/image" Target="../media/image19.jpeg"/><Relationship Id="rId6" Type="http://schemas.openxmlformats.org/officeDocument/2006/relationships/hyperlink" Target="http://www.chsi.com.cn/" TargetMode="External"/><Relationship Id="rId5" Type="http://schemas.openxmlformats.org/officeDocument/2006/relationships/hyperlink" Target="http://caiwu.jsu.edu.cn/" TargetMode="External"/><Relationship Id="rId4" Type="http://schemas.openxmlformats.org/officeDocument/2006/relationships/hyperlink" Target="http://szjy.jsu.edu.cn/" TargetMode="External"/><Relationship Id="rId3" Type="http://schemas.openxmlformats.org/officeDocument/2006/relationships/hyperlink" Target="http://tyxy.jsu.edu.cn/" TargetMode="External"/><Relationship Id="rId2" Type="http://schemas.openxmlformats.org/officeDocument/2006/relationships/hyperlink" Target="http://jwc.jsu.edu.cn/" TargetMode="External"/><Relationship Id="rId1" Type="http://schemas.openxmlformats.org/officeDocument/2006/relationships/hyperlink" Target="http://www.jsu.edu.cn/" TargetMode="Externa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24.png"/><Relationship Id="rId4" Type="http://schemas.openxmlformats.org/officeDocument/2006/relationships/image" Target="../media/image23.png"/><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2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5.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hyperlink" Target="http://jwc.jsu.edu.cn/" TargetMode="Externa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hyperlink" Target="http://www.chsi.com.cn/" TargetMode="Externa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矩形 3"/>
          <p:cNvSpPr/>
          <p:nvPr/>
        </p:nvSpPr>
        <p:spPr>
          <a:xfrm>
            <a:off x="0" y="2371023"/>
            <a:ext cx="9144000" cy="2016224"/>
          </a:xfrm>
          <a:prstGeom prst="rect">
            <a:avLst/>
          </a:prstGeom>
          <a:solidFill>
            <a:schemeClr val="tx2">
              <a:lumMod val="75000"/>
            </a:schemeClr>
          </a:solidFill>
          <a:ln>
            <a:solidFill>
              <a:schemeClr val="tx2">
                <a:lumMod val="75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566275" y="4171223"/>
            <a:ext cx="912677" cy="912677"/>
          </a:xfrm>
          <a:prstGeom prst="ellipse">
            <a:avLst/>
          </a:prstGeom>
          <a:solidFill>
            <a:schemeClr val="tx2">
              <a:lumMod val="75000"/>
            </a:schemeClr>
          </a:solidFill>
          <a:ln>
            <a:solidFill>
              <a:schemeClr val="tx2">
                <a:lumMod val="75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3232651" y="4002916"/>
            <a:ext cx="768661" cy="768661"/>
          </a:xfrm>
          <a:prstGeom prst="ellipse">
            <a:avLst/>
          </a:prstGeom>
          <a:solidFill>
            <a:schemeClr val="bg1"/>
          </a:solid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395536" y="1434919"/>
            <a:ext cx="3456384" cy="3456384"/>
          </a:xfrm>
          <a:prstGeom prst="ellipse">
            <a:avLst/>
          </a:prstGeom>
          <a:blipFill dpi="0" rotWithShape="1">
            <a:blip r:embed="rId1" cstate="print">
              <a:extLst>
                <a:ext uri="{28A0092B-C50C-407E-A947-70E740481C1C}">
                  <a14:useLocalDpi xmlns:a14="http://schemas.microsoft.com/office/drawing/2010/main" val="0"/>
                </a:ext>
              </a:extLst>
            </a:blip>
            <a:srcRect/>
            <a:stretch>
              <a:fillRect/>
            </a:stretch>
          </a:blip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2468285" y="1052736"/>
            <a:ext cx="764366" cy="764366"/>
          </a:xfrm>
          <a:prstGeom prst="ellipse">
            <a:avLst/>
          </a:prstGeom>
          <a:solidFill>
            <a:schemeClr val="tx2">
              <a:lumMod val="75000"/>
            </a:schemeClr>
          </a:solidFill>
          <a:ln>
            <a:solidFill>
              <a:schemeClr val="tx2">
                <a:lumMod val="75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467544" y="1290903"/>
            <a:ext cx="912677" cy="912677"/>
          </a:xfrm>
          <a:prstGeom prst="ellipse">
            <a:avLst/>
          </a:prstGeom>
          <a:solidFill>
            <a:schemeClr val="tx2">
              <a:lumMod val="75000"/>
            </a:schemeClr>
          </a:solidFill>
          <a:ln>
            <a:solidFill>
              <a:schemeClr val="tx2">
                <a:lumMod val="75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849691" y="5155908"/>
            <a:ext cx="768661" cy="768661"/>
          </a:xfrm>
          <a:prstGeom prst="ellipse">
            <a:avLst/>
          </a:prstGeom>
          <a:solidFill>
            <a:schemeClr val="tx2">
              <a:lumMod val="75000"/>
            </a:schemeClr>
          </a:solidFill>
          <a:ln>
            <a:solidFill>
              <a:schemeClr val="tx2">
                <a:lumMod val="75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468560" y="2994804"/>
            <a:ext cx="768661" cy="768661"/>
          </a:xfrm>
          <a:prstGeom prst="ellipse">
            <a:avLst/>
          </a:prstGeom>
          <a:solidFill>
            <a:schemeClr val="bg1"/>
          </a:solid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11"/>
          <p:cNvSpPr txBox="1"/>
          <p:nvPr/>
        </p:nvSpPr>
        <p:spPr>
          <a:xfrm>
            <a:off x="4369164" y="3587417"/>
            <a:ext cx="4667331" cy="461665"/>
          </a:xfrm>
          <a:prstGeom prst="rect">
            <a:avLst/>
          </a:prstGeom>
          <a:noFill/>
        </p:spPr>
        <p:txBody>
          <a:bodyPr wrap="square" rtlCol="0">
            <a:spAutoFit/>
          </a:bodyPr>
          <a:lstStyle/>
          <a:p>
            <a:pPr algn="ctr"/>
            <a:r>
              <a:rPr lang="zh-CN" altLang="en-US" sz="2400" b="1" dirty="0">
                <a:solidFill>
                  <a:schemeClr val="bg1"/>
                </a:solidFill>
                <a:effectLst>
                  <a:outerShdw blurRad="38100" dist="38100" dir="2700000" algn="tl">
                    <a:srgbClr val="000000">
                      <a:alpha val="43137"/>
                    </a:srgbClr>
                  </a:outerShdw>
                </a:effectLst>
                <a:latin typeface="方正舒体" panose="02010601030101010101" pitchFamily="2" charset="-122"/>
                <a:ea typeface="方正舒体" panose="02010601030101010101" pitchFamily="2" charset="-122"/>
              </a:rPr>
              <a:t>怎样成为一名合格的大学毕业生</a:t>
            </a:r>
            <a:endParaRPr lang="zh-CN" altLang="en-US" sz="2400" b="1" dirty="0">
              <a:solidFill>
                <a:schemeClr val="bg1"/>
              </a:solidFill>
              <a:effectLst>
                <a:outerShdw blurRad="38100" dist="38100" dir="2700000" algn="tl">
                  <a:srgbClr val="000000">
                    <a:alpha val="43137"/>
                  </a:srgbClr>
                </a:outerShdw>
              </a:effectLst>
              <a:latin typeface="方正舒体" panose="02010601030101010101" pitchFamily="2" charset="-122"/>
              <a:ea typeface="方正舒体" panose="02010601030101010101" pitchFamily="2" charset="-122"/>
            </a:endParaRPr>
          </a:p>
        </p:txBody>
      </p:sp>
      <p:sp>
        <p:nvSpPr>
          <p:cNvPr id="13" name="TextBox 12"/>
          <p:cNvSpPr txBox="1"/>
          <p:nvPr/>
        </p:nvSpPr>
        <p:spPr>
          <a:xfrm>
            <a:off x="3985164" y="2702416"/>
            <a:ext cx="4709565" cy="584775"/>
          </a:xfrm>
          <a:prstGeom prst="rect">
            <a:avLst/>
          </a:prstGeom>
          <a:noFill/>
        </p:spPr>
        <p:txBody>
          <a:bodyPr wrap="square" rtlCol="0">
            <a:spAutoFit/>
          </a:bodyPr>
          <a:lstStyle/>
          <a:p>
            <a:pPr algn="ctr"/>
            <a:r>
              <a:rPr lang="zh-CN" altLang="en-US" sz="3200" b="1" dirty="0">
                <a:ln>
                  <a:solidFill>
                    <a:schemeClr val="bg1"/>
                  </a:solidFill>
                </a:ln>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解读本科生学习指导手册</a:t>
            </a:r>
            <a:endParaRPr lang="zh-CN" altLang="en-US" sz="3200" b="1" dirty="0">
              <a:ln>
                <a:solidFill>
                  <a:schemeClr val="bg1"/>
                </a:solidFill>
              </a:ln>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4" name="圆角矩形 13"/>
          <p:cNvSpPr/>
          <p:nvPr/>
        </p:nvSpPr>
        <p:spPr>
          <a:xfrm>
            <a:off x="4602052" y="5013176"/>
            <a:ext cx="3096344" cy="559017"/>
          </a:xfrm>
          <a:prstGeom prst="roundRect">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4746068" y="5092629"/>
            <a:ext cx="2808313" cy="400110"/>
          </a:xfrm>
          <a:prstGeom prst="rect">
            <a:avLst/>
          </a:prstGeom>
          <a:noFill/>
        </p:spPr>
        <p:txBody>
          <a:bodyPr wrap="square" rtlCol="0">
            <a:spAutoFit/>
          </a:bodyPr>
          <a:lstStyle/>
          <a:p>
            <a:pPr algn="ctr"/>
            <a:r>
              <a:rPr lang="zh-CN" altLang="en-US" sz="2000" b="1" dirty="0" smtClean="0">
                <a:ln>
                  <a:solidFill>
                    <a:schemeClr val="bg1"/>
                  </a:solidFill>
                </a:ln>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教务秘书：王月英</a:t>
            </a:r>
            <a:endParaRPr lang="zh-CN" altLang="en-US" sz="2000" b="1" dirty="0">
              <a:ln>
                <a:solidFill>
                  <a:schemeClr val="bg1"/>
                </a:solidFill>
              </a:ln>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1000"/>
                                        <p:tgtEl>
                                          <p:spTgt spid="13"/>
                                        </p:tgtEl>
                                      </p:cBhvr>
                                    </p:animEffect>
                                    <p:anim calcmode="lin" valueType="num">
                                      <p:cBhvr>
                                        <p:cTn id="12" dur="1000" fill="hold"/>
                                        <p:tgtEl>
                                          <p:spTgt spid="13"/>
                                        </p:tgtEl>
                                        <p:attrNameLst>
                                          <p:attrName>ppt_x</p:attrName>
                                        </p:attrNameLst>
                                      </p:cBhvr>
                                      <p:tavLst>
                                        <p:tav tm="0">
                                          <p:val>
                                            <p:strVal val="#ppt_x"/>
                                          </p:val>
                                        </p:tav>
                                        <p:tav tm="100000">
                                          <p:val>
                                            <p:strVal val="#ppt_x"/>
                                          </p:val>
                                        </p:tav>
                                      </p:tavLst>
                                    </p:anim>
                                    <p:anim calcmode="lin" valueType="num">
                                      <p:cBhvr>
                                        <p:cTn id="13" dur="1000" fill="hold"/>
                                        <p:tgtEl>
                                          <p:spTgt spid="13"/>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1000"/>
                                        <p:tgtEl>
                                          <p:spTgt spid="12"/>
                                        </p:tgtEl>
                                      </p:cBhvr>
                                    </p:animEffect>
                                    <p:anim calcmode="lin" valueType="num">
                                      <p:cBhvr>
                                        <p:cTn id="17" dur="1000" fill="hold"/>
                                        <p:tgtEl>
                                          <p:spTgt spid="12"/>
                                        </p:tgtEl>
                                        <p:attrNameLst>
                                          <p:attrName>ppt_x</p:attrName>
                                        </p:attrNameLst>
                                      </p:cBhvr>
                                      <p:tavLst>
                                        <p:tav tm="0">
                                          <p:val>
                                            <p:strVal val="#ppt_x"/>
                                          </p:val>
                                        </p:tav>
                                        <p:tav tm="100000">
                                          <p:val>
                                            <p:strVal val="#ppt_x"/>
                                          </p:val>
                                        </p:tav>
                                      </p:tavLst>
                                    </p:anim>
                                    <p:anim calcmode="lin" valueType="num">
                                      <p:cBhvr>
                                        <p:cTn id="18" dur="1000" fill="hold"/>
                                        <p:tgtEl>
                                          <p:spTgt spid="12"/>
                                        </p:tgtEl>
                                        <p:attrNameLst>
                                          <p:attrName>ppt_y</p:attrName>
                                        </p:attrNameLst>
                                      </p:cBhvr>
                                      <p:tavLst>
                                        <p:tav tm="0">
                                          <p:val>
                                            <p:strVal val="#ppt_y+.1"/>
                                          </p:val>
                                        </p:tav>
                                        <p:tav tm="100000">
                                          <p:val>
                                            <p:strVal val="#ppt_y"/>
                                          </p:val>
                                        </p:tav>
                                      </p:tavLst>
                                    </p:anim>
                                  </p:childTnLst>
                                </p:cTn>
                              </p:par>
                              <p:par>
                                <p:cTn id="19" presetID="31"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1000" fill="hold"/>
                                        <p:tgtEl>
                                          <p:spTgt spid="5"/>
                                        </p:tgtEl>
                                        <p:attrNameLst>
                                          <p:attrName>ppt_w</p:attrName>
                                        </p:attrNameLst>
                                      </p:cBhvr>
                                      <p:tavLst>
                                        <p:tav tm="0">
                                          <p:val>
                                            <p:fltVal val="0"/>
                                          </p:val>
                                        </p:tav>
                                        <p:tav tm="100000">
                                          <p:val>
                                            <p:strVal val="#ppt_w"/>
                                          </p:val>
                                        </p:tav>
                                      </p:tavLst>
                                    </p:anim>
                                    <p:anim calcmode="lin" valueType="num">
                                      <p:cBhvr>
                                        <p:cTn id="22" dur="1000" fill="hold"/>
                                        <p:tgtEl>
                                          <p:spTgt spid="5"/>
                                        </p:tgtEl>
                                        <p:attrNameLst>
                                          <p:attrName>ppt_h</p:attrName>
                                        </p:attrNameLst>
                                      </p:cBhvr>
                                      <p:tavLst>
                                        <p:tav tm="0">
                                          <p:val>
                                            <p:fltVal val="0"/>
                                          </p:val>
                                        </p:tav>
                                        <p:tav tm="100000">
                                          <p:val>
                                            <p:strVal val="#ppt_h"/>
                                          </p:val>
                                        </p:tav>
                                      </p:tavLst>
                                    </p:anim>
                                    <p:anim calcmode="lin" valueType="num">
                                      <p:cBhvr>
                                        <p:cTn id="23" dur="1000" fill="hold"/>
                                        <p:tgtEl>
                                          <p:spTgt spid="5"/>
                                        </p:tgtEl>
                                        <p:attrNameLst>
                                          <p:attrName>style.rotation</p:attrName>
                                        </p:attrNameLst>
                                      </p:cBhvr>
                                      <p:tavLst>
                                        <p:tav tm="0">
                                          <p:val>
                                            <p:fltVal val="90"/>
                                          </p:val>
                                        </p:tav>
                                        <p:tav tm="100000">
                                          <p:val>
                                            <p:fltVal val="0"/>
                                          </p:val>
                                        </p:tav>
                                      </p:tavLst>
                                    </p:anim>
                                    <p:animEffect transition="in" filter="fade">
                                      <p:cBhvr>
                                        <p:cTn id="24" dur="1000"/>
                                        <p:tgtEl>
                                          <p:spTgt spid="5"/>
                                        </p:tgtEl>
                                      </p:cBhvr>
                                    </p:animEffect>
                                  </p:childTnLst>
                                </p:cTn>
                              </p:par>
                            </p:childTnLst>
                          </p:cTn>
                        </p:par>
                        <p:par>
                          <p:cTn id="25" fill="hold">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par>
                                <p:cTn id="29" presetID="10" presetClass="entr" presetSubtype="0" fill="hold" grpId="0" nodeType="withEffect">
                                  <p:stCondLst>
                                    <p:cond delay="25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500"/>
                                        <p:tgtEl>
                                          <p:spTgt spid="9"/>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500"/>
                                        <p:tgtEl>
                                          <p:spTgt spid="6"/>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500"/>
                                        <p:tgtEl>
                                          <p:spTgt spid="10"/>
                                        </p:tgtEl>
                                      </p:cBhvr>
                                    </p:animEffect>
                                  </p:childTnLst>
                                </p:cTn>
                              </p:par>
                              <p:par>
                                <p:cTn id="41" presetID="10" presetClass="entr" presetSubtype="0" fill="hold" grpId="0" nodeType="withEffect">
                                  <p:stCondLst>
                                    <p:cond delay="75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500"/>
                                        <p:tgtEl>
                                          <p:spTgt spid="11"/>
                                        </p:tgtEl>
                                      </p:cBhvr>
                                    </p:animEffect>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1000"/>
                                        <p:tgtEl>
                                          <p:spTgt spid="14"/>
                                        </p:tgtEl>
                                      </p:cBhvr>
                                    </p:animEffect>
                                    <p:anim calcmode="lin" valueType="num">
                                      <p:cBhvr>
                                        <p:cTn id="48" dur="1000" fill="hold"/>
                                        <p:tgtEl>
                                          <p:spTgt spid="14"/>
                                        </p:tgtEl>
                                        <p:attrNameLst>
                                          <p:attrName>ppt_x</p:attrName>
                                        </p:attrNameLst>
                                      </p:cBhvr>
                                      <p:tavLst>
                                        <p:tav tm="0">
                                          <p:val>
                                            <p:strVal val="#ppt_x"/>
                                          </p:val>
                                        </p:tav>
                                        <p:tav tm="100000">
                                          <p:val>
                                            <p:strVal val="#ppt_x"/>
                                          </p:val>
                                        </p:tav>
                                      </p:tavLst>
                                    </p:anim>
                                    <p:anim calcmode="lin" valueType="num">
                                      <p:cBhvr>
                                        <p:cTn id="49" dur="1000" fill="hold"/>
                                        <p:tgtEl>
                                          <p:spTgt spid="14"/>
                                        </p:tgtEl>
                                        <p:attrNameLst>
                                          <p:attrName>ppt_y</p:attrName>
                                        </p:attrNameLst>
                                      </p:cBhvr>
                                      <p:tavLst>
                                        <p:tav tm="0">
                                          <p:val>
                                            <p:strVal val="#ppt_y+.1"/>
                                          </p:val>
                                        </p:tav>
                                        <p:tav tm="100000">
                                          <p:val>
                                            <p:strVal val="#ppt_y"/>
                                          </p:val>
                                        </p:tav>
                                      </p:tavLst>
                                    </p:anim>
                                  </p:childTnLst>
                                </p:cTn>
                              </p:par>
                            </p:childTnLst>
                          </p:cTn>
                        </p:par>
                        <p:par>
                          <p:cTn id="50" fill="hold">
                            <p:stCondLst>
                              <p:cond delay="3000"/>
                            </p:stCondLst>
                            <p:childTnLst>
                              <p:par>
                                <p:cTn id="51" presetID="42" presetClass="entr" presetSubtype="0" fill="hold" grpId="0" nodeType="after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fade">
                                      <p:cBhvr>
                                        <p:cTn id="53" dur="1000"/>
                                        <p:tgtEl>
                                          <p:spTgt spid="17"/>
                                        </p:tgtEl>
                                      </p:cBhvr>
                                    </p:animEffect>
                                    <p:anim calcmode="lin" valueType="num">
                                      <p:cBhvr>
                                        <p:cTn id="54" dur="1000" fill="hold"/>
                                        <p:tgtEl>
                                          <p:spTgt spid="17"/>
                                        </p:tgtEl>
                                        <p:attrNameLst>
                                          <p:attrName>ppt_x</p:attrName>
                                        </p:attrNameLst>
                                      </p:cBhvr>
                                      <p:tavLst>
                                        <p:tav tm="0">
                                          <p:val>
                                            <p:strVal val="#ppt_x"/>
                                          </p:val>
                                        </p:tav>
                                        <p:tav tm="100000">
                                          <p:val>
                                            <p:strVal val="#ppt_x"/>
                                          </p:val>
                                        </p:tav>
                                      </p:tavLst>
                                    </p:anim>
                                    <p:anim calcmode="lin" valueType="num">
                                      <p:cBhvr>
                                        <p:cTn id="55"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9" grpId="0" animBg="1"/>
      <p:bldP spid="5" grpId="0" animBg="1"/>
      <p:bldP spid="7" grpId="0" animBg="1"/>
      <p:bldP spid="8" grpId="0" animBg="1"/>
      <p:bldP spid="10" grpId="0" animBg="1"/>
      <p:bldP spid="11" grpId="0" animBg="1"/>
      <p:bldP spid="12" grpId="0"/>
      <p:bldP spid="13" grpId="0"/>
      <p:bldP spid="14" grpId="0" animBg="1"/>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5" name="Rectangle 2"/>
          <p:cNvSpPr>
            <a:spLocks noGrp="1" noChangeArrowheads="1"/>
          </p:cNvSpPr>
          <p:nvPr>
            <p:ph type="title" idx="4294967295"/>
          </p:nvPr>
        </p:nvSpPr>
        <p:spPr>
          <a:xfrm>
            <a:off x="1547664" y="332656"/>
            <a:ext cx="6610672" cy="868363"/>
          </a:xfrm>
          <a:prstGeom prst="roundRect">
            <a:avLst>
              <a:gd name="adj" fmla="val 50000"/>
            </a:avLst>
          </a:prstGeom>
          <a:ln>
            <a:solidFill>
              <a:srgbClr val="00B050"/>
            </a:solidFill>
          </a:ln>
        </p:spPr>
        <p:txBody>
          <a:bodyPr>
            <a:normAutofit fontScale="90000"/>
          </a:bodyPr>
          <a:lstStyle/>
          <a:p>
            <a:pPr eaLnBrk="1" hangingPunct="1"/>
            <a:r>
              <a:rPr lang="zh-CN" altLang="en-US" sz="3600" b="1" dirty="0" smtClean="0">
                <a:solidFill>
                  <a:srgbClr val="C00000"/>
                </a:solidFill>
                <a:latin typeface="微软雅黑" panose="020B0503020204020204" pitchFamily="34" charset="-122"/>
                <a:ea typeface="微软雅黑" panose="020B0503020204020204" pitchFamily="34" charset="-122"/>
              </a:rPr>
              <a:t>二、课程学习与合格</a:t>
            </a:r>
            <a:r>
              <a:rPr lang="zh-CN" altLang="en-US" sz="2400" b="1" dirty="0" smtClean="0">
                <a:solidFill>
                  <a:srgbClr val="C00000"/>
                </a:solidFill>
                <a:latin typeface="微软雅黑" panose="020B0503020204020204" pitchFamily="34" charset="-122"/>
                <a:ea typeface="微软雅黑" panose="020B0503020204020204" pitchFamily="34" charset="-122"/>
              </a:rPr>
              <a:t>（人才培养方案）</a:t>
            </a:r>
            <a:endParaRPr lang="zh-CN" altLang="en-US" sz="4000" b="1" dirty="0" smtClean="0">
              <a:solidFill>
                <a:srgbClr val="C00000"/>
              </a:solidFill>
              <a:latin typeface="微软雅黑" panose="020B0503020204020204" pitchFamily="34" charset="-122"/>
              <a:ea typeface="微软雅黑" panose="020B0503020204020204" pitchFamily="34" charset="-122"/>
            </a:endParaRPr>
          </a:p>
        </p:txBody>
      </p:sp>
      <p:sp>
        <p:nvSpPr>
          <p:cNvPr id="3" name="矩形 2"/>
          <p:cNvSpPr/>
          <p:nvPr/>
        </p:nvSpPr>
        <p:spPr>
          <a:xfrm>
            <a:off x="3707904" y="1412776"/>
            <a:ext cx="1271556" cy="4247317"/>
          </a:xfrm>
          <a:prstGeom prst="rect">
            <a:avLst/>
          </a:prstGeom>
          <a:noFill/>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zh-CN" altLang="en-US" sz="5400" b="1" spc="50" dirty="0">
                <a:ln w="11430">
                  <a:noFill/>
                </a:ln>
                <a:gradFill flip="none" rotWithShape="1">
                  <a:gsLst>
                    <a:gs pos="47000">
                      <a:srgbClr val="FF0000"/>
                    </a:gs>
                    <a:gs pos="51000">
                      <a:srgbClr val="0033CC"/>
                    </a:gs>
                  </a:gsLst>
                  <a:lin ang="0" scaled="1"/>
                  <a:tileRect/>
                </a:gra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rPr>
              <a:t>半社会的人</a:t>
            </a:r>
            <a:endParaRPr lang="zh-CN" altLang="en-US" sz="5400" b="1" spc="50" dirty="0">
              <a:ln w="11430">
                <a:noFill/>
              </a:ln>
              <a:gradFill flip="none" rotWithShape="1">
                <a:gsLst>
                  <a:gs pos="47000">
                    <a:srgbClr val="FF0000"/>
                  </a:gs>
                  <a:gs pos="51000">
                    <a:srgbClr val="0033CC"/>
                  </a:gs>
                </a:gsLst>
                <a:lin ang="0" scaled="1"/>
                <a:tileRect/>
              </a:gra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endParaRPr>
          </a:p>
        </p:txBody>
      </p:sp>
      <p:sp>
        <p:nvSpPr>
          <p:cNvPr id="4" name="TextBox 3"/>
          <p:cNvSpPr txBox="1">
            <a:spLocks noChangeArrowheads="1"/>
          </p:cNvSpPr>
          <p:nvPr/>
        </p:nvSpPr>
        <p:spPr bwMode="auto">
          <a:xfrm>
            <a:off x="1187450" y="1611313"/>
            <a:ext cx="1871663"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3200" b="1">
                <a:solidFill>
                  <a:srgbClr val="FF0000"/>
                </a:solidFill>
                <a:latin typeface="华文琥珀" panose="02010800040101010101" pitchFamily="2" charset="-122"/>
                <a:ea typeface="华文琥珀" panose="02010800040101010101" pitchFamily="2" charset="-122"/>
              </a:rPr>
              <a:t>学生</a:t>
            </a:r>
            <a:endParaRPr lang="zh-CN" altLang="en-US" sz="3200" b="1">
              <a:solidFill>
                <a:srgbClr val="FF0000"/>
              </a:solidFill>
              <a:latin typeface="华文琥珀" panose="02010800040101010101" pitchFamily="2" charset="-122"/>
              <a:ea typeface="华文琥珀" panose="02010800040101010101" pitchFamily="2" charset="-122"/>
            </a:endParaRPr>
          </a:p>
        </p:txBody>
      </p:sp>
      <p:sp>
        <p:nvSpPr>
          <p:cNvPr id="21" name="TextBox 20"/>
          <p:cNvSpPr txBox="1">
            <a:spLocks noChangeArrowheads="1"/>
          </p:cNvSpPr>
          <p:nvPr/>
        </p:nvSpPr>
        <p:spPr bwMode="auto">
          <a:xfrm>
            <a:off x="5713413" y="1628775"/>
            <a:ext cx="1871662"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3200" b="1">
                <a:solidFill>
                  <a:srgbClr val="0033CC"/>
                </a:solidFill>
                <a:latin typeface="华文琥珀" panose="02010800040101010101" pitchFamily="2" charset="-122"/>
                <a:ea typeface="华文琥珀" panose="02010800040101010101" pitchFamily="2" charset="-122"/>
              </a:rPr>
              <a:t>社会交往</a:t>
            </a:r>
            <a:endParaRPr lang="zh-CN" altLang="en-US" sz="3200" b="1">
              <a:solidFill>
                <a:srgbClr val="0033CC"/>
              </a:solidFill>
              <a:latin typeface="华文琥珀" panose="02010800040101010101" pitchFamily="2" charset="-122"/>
              <a:ea typeface="华文琥珀" panose="02010800040101010101" pitchFamily="2" charset="-122"/>
            </a:endParaRPr>
          </a:p>
        </p:txBody>
      </p:sp>
      <p:sp>
        <p:nvSpPr>
          <p:cNvPr id="5" name="虚尾箭头 4"/>
          <p:cNvSpPr/>
          <p:nvPr/>
        </p:nvSpPr>
        <p:spPr bwMode="auto">
          <a:xfrm rot="5400000">
            <a:off x="1766094" y="2175669"/>
            <a:ext cx="715962" cy="927100"/>
          </a:xfrm>
          <a:prstGeom prst="stripedRightArrow">
            <a:avLst/>
          </a:prstGeom>
          <a:solidFill>
            <a:srgbClr val="33CCCC">
              <a:alpha val="95000"/>
            </a:srgbClr>
          </a:solidFill>
          <a:ln>
            <a:noFill/>
          </a:ln>
          <a:effectLst>
            <a:outerShdw dist="17961" dir="2700000" algn="ctr" rotWithShape="0">
              <a:srgbClr val="33CCCC">
                <a:gamma/>
                <a:shade val="60000"/>
                <a:invGamma/>
              </a:srgbClr>
            </a:outerShdw>
          </a:effectLst>
          <a:extLst>
            <a:ext uri="{91240B29-F687-4F45-9708-019B960494DF}">
              <a14:hiddenLine xmlns:a14="http://schemas.microsoft.com/office/drawing/2010/main" w="9525">
                <a:solidFill>
                  <a:schemeClr val="tx1"/>
                </a:solidFill>
                <a:prstDash val="solid"/>
                <a:round/>
                <a:headEnd type="none" w="med" len="med"/>
                <a:tailEnd type="none" w="med" len="med"/>
              </a14:hiddenLine>
            </a:ext>
          </a:ex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ea typeface="宋体" panose="02010600030101010101" pitchFamily="2" charset="-122"/>
            </a:endParaRPr>
          </a:p>
        </p:txBody>
      </p:sp>
      <p:sp>
        <p:nvSpPr>
          <p:cNvPr id="23" name="虚尾箭头 22"/>
          <p:cNvSpPr/>
          <p:nvPr/>
        </p:nvSpPr>
        <p:spPr bwMode="auto">
          <a:xfrm rot="5400000">
            <a:off x="6291262" y="2243138"/>
            <a:ext cx="714375" cy="927100"/>
          </a:xfrm>
          <a:prstGeom prst="stripedRightArrow">
            <a:avLst/>
          </a:prstGeom>
          <a:solidFill>
            <a:srgbClr val="33CCCC">
              <a:alpha val="95000"/>
            </a:srgbClr>
          </a:solidFill>
          <a:ln>
            <a:noFill/>
          </a:ln>
          <a:effectLst>
            <a:outerShdw dist="17961" dir="2700000" algn="ctr" rotWithShape="0">
              <a:srgbClr val="33CCCC">
                <a:gamma/>
                <a:shade val="60000"/>
                <a:invGamma/>
              </a:srgbClr>
            </a:outerShdw>
          </a:effectLst>
          <a:extLst>
            <a:ext uri="{91240B29-F687-4F45-9708-019B960494DF}">
              <a14:hiddenLine xmlns:a14="http://schemas.microsoft.com/office/drawing/2010/main" w="9525">
                <a:solidFill>
                  <a:schemeClr val="tx1"/>
                </a:solidFill>
                <a:prstDash val="solid"/>
                <a:round/>
                <a:headEnd type="none" w="med" len="med"/>
                <a:tailEnd type="none" w="med" len="med"/>
              </a14:hiddenLine>
            </a:ext>
          </a:ex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ea typeface="宋体" panose="02010600030101010101" pitchFamily="2" charset="-122"/>
            </a:endParaRPr>
          </a:p>
        </p:txBody>
      </p:sp>
      <p:sp>
        <p:nvSpPr>
          <p:cNvPr id="24" name="TextBox 23"/>
          <p:cNvSpPr txBox="1">
            <a:spLocks noChangeArrowheads="1"/>
          </p:cNvSpPr>
          <p:nvPr/>
        </p:nvSpPr>
        <p:spPr bwMode="auto">
          <a:xfrm>
            <a:off x="1187450" y="3203575"/>
            <a:ext cx="1871663"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3200" b="1">
                <a:solidFill>
                  <a:srgbClr val="FF0000"/>
                </a:solidFill>
                <a:latin typeface="华文琥珀" panose="02010800040101010101" pitchFamily="2" charset="-122"/>
                <a:ea typeface="华文琥珀" panose="02010800040101010101" pitchFamily="2" charset="-122"/>
              </a:rPr>
              <a:t>学习</a:t>
            </a:r>
            <a:endParaRPr lang="zh-CN" altLang="en-US" sz="3200" b="1">
              <a:solidFill>
                <a:srgbClr val="FF0000"/>
              </a:solidFill>
              <a:latin typeface="华文琥珀" panose="02010800040101010101" pitchFamily="2" charset="-122"/>
              <a:ea typeface="华文琥珀" panose="02010800040101010101" pitchFamily="2" charset="-122"/>
            </a:endParaRPr>
          </a:p>
        </p:txBody>
      </p:sp>
      <p:sp>
        <p:nvSpPr>
          <p:cNvPr id="25" name="TextBox 24"/>
          <p:cNvSpPr txBox="1">
            <a:spLocks noChangeArrowheads="1"/>
          </p:cNvSpPr>
          <p:nvPr/>
        </p:nvSpPr>
        <p:spPr bwMode="auto">
          <a:xfrm>
            <a:off x="5580063" y="3141663"/>
            <a:ext cx="2227262"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2400" b="1">
                <a:solidFill>
                  <a:srgbClr val="0033CC"/>
                </a:solidFill>
                <a:latin typeface="华文琥珀" panose="02010800040101010101" pitchFamily="2" charset="-122"/>
                <a:ea typeface="华文琥珀" panose="02010800040101010101" pitchFamily="2" charset="-122"/>
              </a:rPr>
              <a:t>为人、处事       恋爱、创业</a:t>
            </a:r>
            <a:endParaRPr lang="zh-CN" altLang="en-US" sz="2400" b="1">
              <a:solidFill>
                <a:srgbClr val="0033CC"/>
              </a:solidFill>
              <a:latin typeface="华文琥珀" panose="02010800040101010101" pitchFamily="2" charset="-122"/>
              <a:ea typeface="华文琥珀" panose="02010800040101010101" pitchFamily="2" charset="-122"/>
            </a:endParaRPr>
          </a:p>
        </p:txBody>
      </p:sp>
      <p:sp>
        <p:nvSpPr>
          <p:cNvPr id="26" name="虚尾箭头 25"/>
          <p:cNvSpPr/>
          <p:nvPr/>
        </p:nvSpPr>
        <p:spPr bwMode="auto">
          <a:xfrm rot="5400000">
            <a:off x="1810544" y="3956844"/>
            <a:ext cx="715962" cy="927100"/>
          </a:xfrm>
          <a:prstGeom prst="stripedRightArrow">
            <a:avLst/>
          </a:prstGeom>
          <a:solidFill>
            <a:srgbClr val="33CCCC">
              <a:alpha val="95000"/>
            </a:srgbClr>
          </a:solidFill>
          <a:ln>
            <a:noFill/>
          </a:ln>
          <a:effectLst>
            <a:outerShdw dist="17961" dir="2700000" algn="ctr" rotWithShape="0">
              <a:srgbClr val="33CCCC">
                <a:gamma/>
                <a:shade val="60000"/>
                <a:invGamma/>
              </a:srgbClr>
            </a:outerShdw>
          </a:effectLst>
          <a:extLst>
            <a:ext uri="{91240B29-F687-4F45-9708-019B960494DF}">
              <a14:hiddenLine xmlns:a14="http://schemas.microsoft.com/office/drawing/2010/main" w="9525">
                <a:solidFill>
                  <a:schemeClr val="tx1"/>
                </a:solidFill>
                <a:prstDash val="solid"/>
                <a:round/>
                <a:headEnd type="none" w="med" len="med"/>
                <a:tailEnd type="none" w="med" len="med"/>
              </a14:hiddenLine>
            </a:ext>
          </a:ex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ea typeface="宋体" panose="02010600030101010101" pitchFamily="2" charset="-122"/>
            </a:endParaRPr>
          </a:p>
        </p:txBody>
      </p:sp>
      <p:sp>
        <p:nvSpPr>
          <p:cNvPr id="27" name="虚尾箭头 26"/>
          <p:cNvSpPr/>
          <p:nvPr/>
        </p:nvSpPr>
        <p:spPr bwMode="auto">
          <a:xfrm rot="5400000">
            <a:off x="6335712" y="4043363"/>
            <a:ext cx="714375" cy="927100"/>
          </a:xfrm>
          <a:prstGeom prst="stripedRightArrow">
            <a:avLst/>
          </a:prstGeom>
          <a:solidFill>
            <a:srgbClr val="33CCCC">
              <a:alpha val="95000"/>
            </a:srgbClr>
          </a:solidFill>
          <a:ln>
            <a:noFill/>
          </a:ln>
          <a:effectLst>
            <a:outerShdw dist="17961" dir="2700000" algn="ctr" rotWithShape="0">
              <a:srgbClr val="33CCCC">
                <a:gamma/>
                <a:shade val="60000"/>
                <a:invGamma/>
              </a:srgbClr>
            </a:outerShdw>
          </a:effectLst>
          <a:extLst>
            <a:ext uri="{91240B29-F687-4F45-9708-019B960494DF}">
              <a14:hiddenLine xmlns:a14="http://schemas.microsoft.com/office/drawing/2010/main" w="9525">
                <a:solidFill>
                  <a:schemeClr val="tx1"/>
                </a:solidFill>
                <a:prstDash val="solid"/>
                <a:round/>
                <a:headEnd type="none" w="med" len="med"/>
                <a:tailEnd type="none" w="med" len="med"/>
              </a14:hiddenLine>
            </a:ext>
          </a:ex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ea typeface="宋体" panose="02010600030101010101" pitchFamily="2" charset="-122"/>
            </a:endParaRPr>
          </a:p>
        </p:txBody>
      </p:sp>
      <p:sp>
        <p:nvSpPr>
          <p:cNvPr id="28" name="TextBox 27"/>
          <p:cNvSpPr txBox="1">
            <a:spLocks noChangeArrowheads="1"/>
          </p:cNvSpPr>
          <p:nvPr/>
        </p:nvSpPr>
        <p:spPr bwMode="auto">
          <a:xfrm>
            <a:off x="1231900" y="4873625"/>
            <a:ext cx="187325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3200" b="1">
                <a:solidFill>
                  <a:srgbClr val="FF0000"/>
                </a:solidFill>
                <a:latin typeface="华文琥珀" panose="02010800040101010101" pitchFamily="2" charset="-122"/>
                <a:ea typeface="华文琥珀" panose="02010800040101010101" pitchFamily="2" charset="-122"/>
              </a:rPr>
              <a:t>基本任务</a:t>
            </a:r>
            <a:endParaRPr lang="zh-CN" altLang="en-US" sz="3200" b="1">
              <a:solidFill>
                <a:srgbClr val="FF0000"/>
              </a:solidFill>
              <a:latin typeface="华文琥珀" panose="02010800040101010101" pitchFamily="2" charset="-122"/>
              <a:ea typeface="华文琥珀" panose="02010800040101010101" pitchFamily="2" charset="-122"/>
            </a:endParaRPr>
          </a:p>
        </p:txBody>
      </p:sp>
      <p:sp>
        <p:nvSpPr>
          <p:cNvPr id="29" name="TextBox 28"/>
          <p:cNvSpPr txBox="1">
            <a:spLocks noChangeArrowheads="1"/>
          </p:cNvSpPr>
          <p:nvPr/>
        </p:nvSpPr>
        <p:spPr bwMode="auto">
          <a:xfrm>
            <a:off x="5692775" y="4941888"/>
            <a:ext cx="18716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3200" b="1">
                <a:solidFill>
                  <a:srgbClr val="0033CC"/>
                </a:solidFill>
                <a:latin typeface="华文琥珀" panose="02010800040101010101" pitchFamily="2" charset="-122"/>
                <a:ea typeface="华文琥珀" panose="02010800040101010101" pitchFamily="2" charset="-122"/>
              </a:rPr>
              <a:t>业余生活</a:t>
            </a:r>
            <a:endParaRPr lang="zh-CN" altLang="en-US" sz="3200" b="1">
              <a:solidFill>
                <a:srgbClr val="0033CC"/>
              </a:solidFill>
              <a:latin typeface="华文琥珀" panose="02010800040101010101" pitchFamily="2" charset="-122"/>
              <a:ea typeface="华文琥珀" panose="020108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par>
                                <p:cTn id="17" presetID="47" presetClass="entr" presetSubtype="0"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1000"/>
                                        <p:tgtEl>
                                          <p:spTgt spid="21"/>
                                        </p:tgtEl>
                                      </p:cBhvr>
                                    </p:animEffect>
                                    <p:anim calcmode="lin" valueType="num">
                                      <p:cBhvr>
                                        <p:cTn id="20" dur="1000" fill="hold"/>
                                        <p:tgtEl>
                                          <p:spTgt spid="21"/>
                                        </p:tgtEl>
                                        <p:attrNameLst>
                                          <p:attrName>ppt_x</p:attrName>
                                        </p:attrNameLst>
                                      </p:cBhvr>
                                      <p:tavLst>
                                        <p:tav tm="0">
                                          <p:val>
                                            <p:strVal val="#ppt_x"/>
                                          </p:val>
                                        </p:tav>
                                        <p:tav tm="100000">
                                          <p:val>
                                            <p:strVal val="#ppt_x"/>
                                          </p:val>
                                        </p:tav>
                                      </p:tavLst>
                                    </p:anim>
                                    <p:anim calcmode="lin" valueType="num">
                                      <p:cBhvr>
                                        <p:cTn id="21"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up)">
                                      <p:cBhvr>
                                        <p:cTn id="26" dur="500"/>
                                        <p:tgtEl>
                                          <p:spTgt spid="5"/>
                                        </p:tgtEl>
                                      </p:cBhvr>
                                    </p:animEffect>
                                  </p:childTnLst>
                                </p:cTn>
                              </p:par>
                              <p:par>
                                <p:cTn id="27" presetID="22" presetClass="entr" presetSubtype="1" fill="hold" nodeType="with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up)">
                                      <p:cBhvr>
                                        <p:cTn id="29" dur="500"/>
                                        <p:tgtEl>
                                          <p:spTgt spid="23"/>
                                        </p:tgtEl>
                                      </p:cBhvr>
                                    </p:animEffect>
                                  </p:childTnLst>
                                </p:cTn>
                              </p:par>
                            </p:childTnLst>
                          </p:cTn>
                        </p:par>
                        <p:par>
                          <p:cTn id="30" fill="hold">
                            <p:stCondLst>
                              <p:cond delay="500"/>
                            </p:stCondLst>
                            <p:childTnLst>
                              <p:par>
                                <p:cTn id="31" presetID="47" presetClass="entr" presetSubtype="0"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1000" fill="hold"/>
                                        <p:tgtEl>
                                          <p:spTgt spid="24"/>
                                        </p:tgtEl>
                                        <p:attrNameLst>
                                          <p:attrName>ppt_y</p:attrName>
                                        </p:attrNameLst>
                                      </p:cBhvr>
                                      <p:tavLst>
                                        <p:tav tm="0">
                                          <p:val>
                                            <p:strVal val="#ppt_y-.1"/>
                                          </p:val>
                                        </p:tav>
                                        <p:tav tm="100000">
                                          <p:val>
                                            <p:strVal val="#ppt_y"/>
                                          </p:val>
                                        </p:tav>
                                      </p:tavLst>
                                    </p:anim>
                                  </p:childTnLst>
                                </p:cTn>
                              </p:par>
                              <p:par>
                                <p:cTn id="36" presetID="47" presetClass="entr" presetSubtype="0" fill="hold" grpId="0"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fade">
                                      <p:cBhvr>
                                        <p:cTn id="38" dur="1000"/>
                                        <p:tgtEl>
                                          <p:spTgt spid="25"/>
                                        </p:tgtEl>
                                      </p:cBhvr>
                                    </p:animEffect>
                                    <p:anim calcmode="lin" valueType="num">
                                      <p:cBhvr>
                                        <p:cTn id="39" dur="1000" fill="hold"/>
                                        <p:tgtEl>
                                          <p:spTgt spid="25"/>
                                        </p:tgtEl>
                                        <p:attrNameLst>
                                          <p:attrName>ppt_x</p:attrName>
                                        </p:attrNameLst>
                                      </p:cBhvr>
                                      <p:tavLst>
                                        <p:tav tm="0">
                                          <p:val>
                                            <p:strVal val="#ppt_x"/>
                                          </p:val>
                                        </p:tav>
                                        <p:tav tm="100000">
                                          <p:val>
                                            <p:strVal val="#ppt_x"/>
                                          </p:val>
                                        </p:tav>
                                      </p:tavLst>
                                    </p:anim>
                                    <p:anim calcmode="lin" valueType="num">
                                      <p:cBhvr>
                                        <p:cTn id="40"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2" presetClass="entr" presetSubtype="1" fill="hold" nodeType="click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wipe(up)">
                                      <p:cBhvr>
                                        <p:cTn id="45" dur="500"/>
                                        <p:tgtEl>
                                          <p:spTgt spid="26"/>
                                        </p:tgtEl>
                                      </p:cBhvr>
                                    </p:animEffect>
                                  </p:childTnLst>
                                </p:cTn>
                              </p:par>
                              <p:par>
                                <p:cTn id="46" presetID="22" presetClass="entr" presetSubtype="1" fill="hold" nodeType="with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wipe(up)">
                                      <p:cBhvr>
                                        <p:cTn id="48" dur="500"/>
                                        <p:tgtEl>
                                          <p:spTgt spid="27"/>
                                        </p:tgtEl>
                                      </p:cBhvr>
                                    </p:animEffect>
                                  </p:childTnLst>
                                </p:cTn>
                              </p:par>
                            </p:childTnLst>
                          </p:cTn>
                        </p:par>
                        <p:par>
                          <p:cTn id="49" fill="hold">
                            <p:stCondLst>
                              <p:cond delay="500"/>
                            </p:stCondLst>
                            <p:childTnLst>
                              <p:par>
                                <p:cTn id="50" presetID="47" presetClass="entr" presetSubtype="0" fill="hold" grpId="0" nodeType="after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fade">
                                      <p:cBhvr>
                                        <p:cTn id="52" dur="1000"/>
                                        <p:tgtEl>
                                          <p:spTgt spid="28"/>
                                        </p:tgtEl>
                                      </p:cBhvr>
                                    </p:animEffect>
                                    <p:anim calcmode="lin" valueType="num">
                                      <p:cBhvr>
                                        <p:cTn id="53" dur="1000" fill="hold"/>
                                        <p:tgtEl>
                                          <p:spTgt spid="28"/>
                                        </p:tgtEl>
                                        <p:attrNameLst>
                                          <p:attrName>ppt_x</p:attrName>
                                        </p:attrNameLst>
                                      </p:cBhvr>
                                      <p:tavLst>
                                        <p:tav tm="0">
                                          <p:val>
                                            <p:strVal val="#ppt_x"/>
                                          </p:val>
                                        </p:tav>
                                        <p:tav tm="100000">
                                          <p:val>
                                            <p:strVal val="#ppt_x"/>
                                          </p:val>
                                        </p:tav>
                                      </p:tavLst>
                                    </p:anim>
                                    <p:anim calcmode="lin" valueType="num">
                                      <p:cBhvr>
                                        <p:cTn id="54" dur="1000" fill="hold"/>
                                        <p:tgtEl>
                                          <p:spTgt spid="28"/>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fade">
                                      <p:cBhvr>
                                        <p:cTn id="57" dur="1000"/>
                                        <p:tgtEl>
                                          <p:spTgt spid="29"/>
                                        </p:tgtEl>
                                      </p:cBhvr>
                                    </p:animEffect>
                                    <p:anim calcmode="lin" valueType="num">
                                      <p:cBhvr>
                                        <p:cTn id="58" dur="1000" fill="hold"/>
                                        <p:tgtEl>
                                          <p:spTgt spid="29"/>
                                        </p:tgtEl>
                                        <p:attrNameLst>
                                          <p:attrName>ppt_x</p:attrName>
                                        </p:attrNameLst>
                                      </p:cBhvr>
                                      <p:tavLst>
                                        <p:tav tm="0">
                                          <p:val>
                                            <p:strVal val="#ppt_x"/>
                                          </p:val>
                                        </p:tav>
                                        <p:tav tm="100000">
                                          <p:val>
                                            <p:strVal val="#ppt_x"/>
                                          </p:val>
                                        </p:tav>
                                      </p:tavLst>
                                    </p:anim>
                                    <p:anim calcmode="lin" valueType="num">
                                      <p:cBhvr>
                                        <p:cTn id="59"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1" grpId="0"/>
      <p:bldP spid="24" grpId="0"/>
      <p:bldP spid="25" grpId="0"/>
      <p:bldP spid="28" grpId="0"/>
      <p:bldP spid="29"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矩形 1"/>
          <p:cNvSpPr/>
          <p:nvPr/>
        </p:nvSpPr>
        <p:spPr>
          <a:xfrm>
            <a:off x="971600" y="1612637"/>
            <a:ext cx="7272808" cy="3683060"/>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nSpc>
                <a:spcPts val="4000"/>
              </a:lnSpc>
            </a:pPr>
            <a:r>
              <a:rPr lang="en-US" altLang="zh-CN" sz="2400" b="1" dirty="0" smtClean="0">
                <a:solidFill>
                  <a:srgbClr val="0033CC"/>
                </a:solidFill>
                <a:effectLst>
                  <a:outerShdw blurRad="38100" dist="38100" dir="2700000" algn="tl">
                    <a:srgbClr val="000000">
                      <a:alpha val="43137"/>
                    </a:srgbClr>
                  </a:outerShdw>
                </a:effectLst>
              </a:rPr>
              <a:t>          </a:t>
            </a:r>
            <a:r>
              <a:rPr lang="zh-CN" altLang="zh-CN" sz="2400" b="1" dirty="0" smtClean="0">
                <a:solidFill>
                  <a:srgbClr val="0033CC"/>
                </a:solidFill>
                <a:effectLst>
                  <a:outerShdw blurRad="38100" dist="38100" dir="2700000" algn="tl">
                    <a:srgbClr val="000000">
                      <a:alpha val="43137"/>
                    </a:srgbClr>
                  </a:outerShdw>
                </a:effectLst>
              </a:rPr>
              <a:t>本专业培养德、智、体、美全面发展，掌握现代教育教学理论与方法，熟悉学校体育课程与教学、课外体育锻炼和训练竞赛等方面的基本理论与方法，具备较强的体育师范教学能力和较好的专业技能，具有一定的体育科学研究能力，具有较好的创新意识和实践能力，能在中学等基础教育机构或相关单位从事体育教学、训练、管理工作的应用型人才。</a:t>
            </a:r>
            <a:endParaRPr lang="zh-CN" altLang="zh-CN" sz="2400" b="1" dirty="0">
              <a:solidFill>
                <a:srgbClr val="0033CC"/>
              </a:solidFill>
              <a:effectLst>
                <a:outerShdw blurRad="38100" dist="38100" dir="2700000" algn="tl">
                  <a:srgbClr val="000000">
                    <a:alpha val="43137"/>
                  </a:srgbClr>
                </a:outerShdw>
              </a:effectLst>
            </a:endParaRPr>
          </a:p>
        </p:txBody>
      </p:sp>
      <p:sp>
        <p:nvSpPr>
          <p:cNvPr id="4" name="Rectangle 2"/>
          <p:cNvSpPr txBox="1">
            <a:spLocks noChangeArrowheads="1"/>
          </p:cNvSpPr>
          <p:nvPr/>
        </p:nvSpPr>
        <p:spPr bwMode="auto">
          <a:xfrm>
            <a:off x="3635896" y="476672"/>
            <a:ext cx="5328592" cy="86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sz="4400" b="1">
                <a:solidFill>
                  <a:srgbClr val="FFFFFF"/>
                </a:solidFill>
                <a:latin typeface="+mj-lt"/>
                <a:ea typeface="+mj-ea"/>
                <a:cs typeface="+mj-cs"/>
              </a:defRPr>
            </a:lvl1pPr>
            <a:lvl2pPr algn="l" rtl="0" eaLnBrk="0" fontAlgn="base" hangingPunct="0">
              <a:spcBef>
                <a:spcPct val="0"/>
              </a:spcBef>
              <a:spcAft>
                <a:spcPct val="0"/>
              </a:spcAft>
              <a:defRPr sz="4400" b="1">
                <a:solidFill>
                  <a:srgbClr val="FFFFFF"/>
                </a:solidFill>
                <a:latin typeface="Arial" panose="020B0604020202020204" pitchFamily="34" charset="0"/>
              </a:defRPr>
            </a:lvl2pPr>
            <a:lvl3pPr algn="l" rtl="0" eaLnBrk="0" fontAlgn="base" hangingPunct="0">
              <a:spcBef>
                <a:spcPct val="0"/>
              </a:spcBef>
              <a:spcAft>
                <a:spcPct val="0"/>
              </a:spcAft>
              <a:defRPr sz="4400" b="1">
                <a:solidFill>
                  <a:srgbClr val="FFFFFF"/>
                </a:solidFill>
                <a:latin typeface="Arial" panose="020B0604020202020204" pitchFamily="34" charset="0"/>
              </a:defRPr>
            </a:lvl3pPr>
            <a:lvl4pPr algn="l" rtl="0" eaLnBrk="0" fontAlgn="base" hangingPunct="0">
              <a:spcBef>
                <a:spcPct val="0"/>
              </a:spcBef>
              <a:spcAft>
                <a:spcPct val="0"/>
              </a:spcAft>
              <a:defRPr sz="4400" b="1">
                <a:solidFill>
                  <a:srgbClr val="FFFFFF"/>
                </a:solidFill>
                <a:latin typeface="Arial" panose="020B0604020202020204" pitchFamily="34" charset="0"/>
              </a:defRPr>
            </a:lvl4pPr>
            <a:lvl5pPr algn="l" rtl="0" eaLnBrk="0" fontAlgn="base" hangingPunct="0">
              <a:spcBef>
                <a:spcPct val="0"/>
              </a:spcBef>
              <a:spcAft>
                <a:spcPct val="0"/>
              </a:spcAft>
              <a:defRPr sz="4400" b="1">
                <a:solidFill>
                  <a:srgbClr val="FFFFFF"/>
                </a:solidFill>
                <a:latin typeface="Arial" panose="020B0604020202020204" pitchFamily="34" charset="0"/>
              </a:defRPr>
            </a:lvl5pPr>
            <a:lvl6pPr marL="457200" algn="l" rtl="0" eaLnBrk="0" fontAlgn="base" hangingPunct="0">
              <a:spcBef>
                <a:spcPct val="0"/>
              </a:spcBef>
              <a:spcAft>
                <a:spcPct val="0"/>
              </a:spcAft>
              <a:defRPr sz="4400" b="1">
                <a:solidFill>
                  <a:srgbClr val="FFFFFF"/>
                </a:solidFill>
                <a:latin typeface="Arial" panose="020B0604020202020204" pitchFamily="34" charset="0"/>
              </a:defRPr>
            </a:lvl6pPr>
            <a:lvl7pPr marL="914400" algn="l" rtl="0" eaLnBrk="0" fontAlgn="base" hangingPunct="0">
              <a:spcBef>
                <a:spcPct val="0"/>
              </a:spcBef>
              <a:spcAft>
                <a:spcPct val="0"/>
              </a:spcAft>
              <a:defRPr sz="4400" b="1">
                <a:solidFill>
                  <a:srgbClr val="FFFFFF"/>
                </a:solidFill>
                <a:latin typeface="Arial" panose="020B0604020202020204" pitchFamily="34" charset="0"/>
              </a:defRPr>
            </a:lvl7pPr>
            <a:lvl8pPr marL="1371600" algn="l" rtl="0" eaLnBrk="0" fontAlgn="base" hangingPunct="0">
              <a:spcBef>
                <a:spcPct val="0"/>
              </a:spcBef>
              <a:spcAft>
                <a:spcPct val="0"/>
              </a:spcAft>
              <a:defRPr sz="4400" b="1">
                <a:solidFill>
                  <a:srgbClr val="FFFFFF"/>
                </a:solidFill>
                <a:latin typeface="Arial" panose="020B0604020202020204" pitchFamily="34" charset="0"/>
              </a:defRPr>
            </a:lvl8pPr>
            <a:lvl9pPr marL="1828800" algn="l" rtl="0" eaLnBrk="0" fontAlgn="base" hangingPunct="0">
              <a:spcBef>
                <a:spcPct val="0"/>
              </a:spcBef>
              <a:spcAft>
                <a:spcPct val="0"/>
              </a:spcAft>
              <a:defRPr sz="4400" b="1">
                <a:solidFill>
                  <a:srgbClr val="FFFFFF"/>
                </a:solidFill>
                <a:latin typeface="Arial" panose="020B0604020202020204" pitchFamily="34" charset="0"/>
              </a:defRPr>
            </a:lvl9pPr>
          </a:lstStyle>
          <a:p>
            <a:pPr eaLnBrk="1" hangingPunct="1">
              <a:buFontTx/>
            </a:pPr>
            <a:r>
              <a:rPr lang="zh-CN" altLang="en-US" sz="4000" kern="0" dirty="0" smtClean="0">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培养目标</a:t>
            </a:r>
            <a:r>
              <a:rPr lang="en-US" altLang="zh-CN" sz="2800" kern="0" dirty="0" smtClean="0">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kern="0" dirty="0" smtClean="0">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体育教育专业</a:t>
            </a:r>
            <a:endParaRPr lang="zh-CN" altLang="en-US" sz="2800" kern="0" dirty="0" smtClean="0">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5576" y="1844824"/>
            <a:ext cx="7704856" cy="4196020"/>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nSpc>
                <a:spcPts val="4000"/>
              </a:lnSpc>
            </a:pPr>
            <a:r>
              <a:rPr lang="zh-CN" altLang="en-US" sz="2400" b="1" dirty="0" smtClean="0">
                <a:solidFill>
                  <a:srgbClr val="0033CC"/>
                </a:solidFill>
                <a:effectLst>
                  <a:outerShdw blurRad="38100" dist="38100" dir="2700000" algn="tl">
                    <a:srgbClr val="000000">
                      <a:alpha val="43137"/>
                    </a:srgbClr>
                  </a:outerShdw>
                </a:effectLst>
              </a:rPr>
              <a:t>          本专业培养德、智、体全面发展，较系统掌握武术与民族传统体育基本知识、技术与技能，掌握专项运动教学、训练、竞赛和管理的基本理论与方法，具备较强的武术、养生、民族民间体育基本技能和较高民族传统体育文化素养，以及传承中华民族传统体育文化的实践能力与创新精神，能胜任武术与民族传统体育方面教学、训练、科研、管理以及传统体育养生和民族民间体育文化传承等工作的高级应用型专门人才。</a:t>
            </a:r>
            <a:endParaRPr lang="zh-CN" altLang="zh-CN" sz="2400" b="1" dirty="0">
              <a:solidFill>
                <a:srgbClr val="0033CC"/>
              </a:solidFill>
              <a:effectLst>
                <a:outerShdw blurRad="38100" dist="38100" dir="2700000" algn="tl">
                  <a:srgbClr val="000000">
                    <a:alpha val="43137"/>
                  </a:srgbClr>
                </a:outerShdw>
              </a:effectLst>
            </a:endParaRPr>
          </a:p>
        </p:txBody>
      </p:sp>
      <p:sp>
        <p:nvSpPr>
          <p:cNvPr id="4" name="Rectangle 2"/>
          <p:cNvSpPr txBox="1">
            <a:spLocks noChangeArrowheads="1"/>
          </p:cNvSpPr>
          <p:nvPr/>
        </p:nvSpPr>
        <p:spPr bwMode="auto">
          <a:xfrm>
            <a:off x="1727176" y="548680"/>
            <a:ext cx="7416824" cy="86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sz="4400" b="1">
                <a:solidFill>
                  <a:srgbClr val="FFFFFF"/>
                </a:solidFill>
                <a:latin typeface="+mj-lt"/>
                <a:ea typeface="+mj-ea"/>
                <a:cs typeface="+mj-cs"/>
              </a:defRPr>
            </a:lvl1pPr>
            <a:lvl2pPr algn="l" rtl="0" eaLnBrk="0" fontAlgn="base" hangingPunct="0">
              <a:spcBef>
                <a:spcPct val="0"/>
              </a:spcBef>
              <a:spcAft>
                <a:spcPct val="0"/>
              </a:spcAft>
              <a:defRPr sz="4400" b="1">
                <a:solidFill>
                  <a:srgbClr val="FFFFFF"/>
                </a:solidFill>
                <a:latin typeface="Arial" panose="020B0604020202020204" pitchFamily="34" charset="0"/>
              </a:defRPr>
            </a:lvl2pPr>
            <a:lvl3pPr algn="l" rtl="0" eaLnBrk="0" fontAlgn="base" hangingPunct="0">
              <a:spcBef>
                <a:spcPct val="0"/>
              </a:spcBef>
              <a:spcAft>
                <a:spcPct val="0"/>
              </a:spcAft>
              <a:defRPr sz="4400" b="1">
                <a:solidFill>
                  <a:srgbClr val="FFFFFF"/>
                </a:solidFill>
                <a:latin typeface="Arial" panose="020B0604020202020204" pitchFamily="34" charset="0"/>
              </a:defRPr>
            </a:lvl3pPr>
            <a:lvl4pPr algn="l" rtl="0" eaLnBrk="0" fontAlgn="base" hangingPunct="0">
              <a:spcBef>
                <a:spcPct val="0"/>
              </a:spcBef>
              <a:spcAft>
                <a:spcPct val="0"/>
              </a:spcAft>
              <a:defRPr sz="4400" b="1">
                <a:solidFill>
                  <a:srgbClr val="FFFFFF"/>
                </a:solidFill>
                <a:latin typeface="Arial" panose="020B0604020202020204" pitchFamily="34" charset="0"/>
              </a:defRPr>
            </a:lvl4pPr>
            <a:lvl5pPr algn="l" rtl="0" eaLnBrk="0" fontAlgn="base" hangingPunct="0">
              <a:spcBef>
                <a:spcPct val="0"/>
              </a:spcBef>
              <a:spcAft>
                <a:spcPct val="0"/>
              </a:spcAft>
              <a:defRPr sz="4400" b="1">
                <a:solidFill>
                  <a:srgbClr val="FFFFFF"/>
                </a:solidFill>
                <a:latin typeface="Arial" panose="020B0604020202020204" pitchFamily="34" charset="0"/>
              </a:defRPr>
            </a:lvl5pPr>
            <a:lvl6pPr marL="457200" algn="l" rtl="0" eaLnBrk="0" fontAlgn="base" hangingPunct="0">
              <a:spcBef>
                <a:spcPct val="0"/>
              </a:spcBef>
              <a:spcAft>
                <a:spcPct val="0"/>
              </a:spcAft>
              <a:defRPr sz="4400" b="1">
                <a:solidFill>
                  <a:srgbClr val="FFFFFF"/>
                </a:solidFill>
                <a:latin typeface="Arial" panose="020B0604020202020204" pitchFamily="34" charset="0"/>
              </a:defRPr>
            </a:lvl6pPr>
            <a:lvl7pPr marL="914400" algn="l" rtl="0" eaLnBrk="0" fontAlgn="base" hangingPunct="0">
              <a:spcBef>
                <a:spcPct val="0"/>
              </a:spcBef>
              <a:spcAft>
                <a:spcPct val="0"/>
              </a:spcAft>
              <a:defRPr sz="4400" b="1">
                <a:solidFill>
                  <a:srgbClr val="FFFFFF"/>
                </a:solidFill>
                <a:latin typeface="Arial" panose="020B0604020202020204" pitchFamily="34" charset="0"/>
              </a:defRPr>
            </a:lvl7pPr>
            <a:lvl8pPr marL="1371600" algn="l" rtl="0" eaLnBrk="0" fontAlgn="base" hangingPunct="0">
              <a:spcBef>
                <a:spcPct val="0"/>
              </a:spcBef>
              <a:spcAft>
                <a:spcPct val="0"/>
              </a:spcAft>
              <a:defRPr sz="4400" b="1">
                <a:solidFill>
                  <a:srgbClr val="FFFFFF"/>
                </a:solidFill>
                <a:latin typeface="Arial" panose="020B0604020202020204" pitchFamily="34" charset="0"/>
              </a:defRPr>
            </a:lvl8pPr>
            <a:lvl9pPr marL="1828800" algn="l" rtl="0" eaLnBrk="0" fontAlgn="base" hangingPunct="0">
              <a:spcBef>
                <a:spcPct val="0"/>
              </a:spcBef>
              <a:spcAft>
                <a:spcPct val="0"/>
              </a:spcAft>
              <a:defRPr sz="4400" b="1">
                <a:solidFill>
                  <a:srgbClr val="FFFFFF"/>
                </a:solidFill>
                <a:latin typeface="Arial" panose="020B0604020202020204" pitchFamily="34" charset="0"/>
              </a:defRPr>
            </a:lvl9pPr>
          </a:lstStyle>
          <a:p>
            <a:pPr eaLnBrk="1" hangingPunct="1">
              <a:buFontTx/>
            </a:pPr>
            <a:r>
              <a:rPr lang="zh-CN" altLang="en-US" sz="4000" kern="0" dirty="0" smtClean="0">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培养目标</a:t>
            </a:r>
            <a:r>
              <a:rPr lang="en-US" altLang="zh-CN" sz="2800" kern="0" dirty="0" smtClean="0">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kern="0" dirty="0" smtClean="0">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武术与民族传统体育专业</a:t>
            </a:r>
            <a:endParaRPr lang="zh-CN" altLang="en-US" sz="2800" kern="0" dirty="0" smtClean="0">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9" name="Rectangle 3"/>
          <p:cNvSpPr>
            <a:spLocks noGrp="1" noChangeArrowheads="1"/>
          </p:cNvSpPr>
          <p:nvPr>
            <p:ph type="body" sz="half" idx="4294967295"/>
          </p:nvPr>
        </p:nvSpPr>
        <p:spPr>
          <a:xfrm>
            <a:off x="1763688" y="692696"/>
            <a:ext cx="7056784" cy="603250"/>
          </a:xfrm>
        </p:spPr>
        <p:txBody>
          <a:bodyPr/>
          <a:lstStyle/>
          <a:p>
            <a:pPr eaLnBrk="1" hangingPunct="1">
              <a:buFontTx/>
              <a:buNone/>
              <a:defRPr/>
            </a:pPr>
            <a:r>
              <a:rPr lang="en-US" altLang="zh-CN" b="1" dirty="0" smtClean="0">
                <a:solidFill>
                  <a:srgbClr val="0070C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1</a:t>
            </a:r>
            <a:r>
              <a:rPr lang="zh-CN" altLang="en-US" b="1" dirty="0" smtClean="0">
                <a:solidFill>
                  <a:srgbClr val="0070C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、课程的分类（按人才培养方案分）</a:t>
            </a:r>
            <a:endParaRPr lang="zh-CN" altLang="en-US" b="1" dirty="0" smtClean="0">
              <a:solidFill>
                <a:srgbClr val="0070C0"/>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
        <p:nvSpPr>
          <p:cNvPr id="7" name="TextBox 6"/>
          <p:cNvSpPr txBox="1"/>
          <p:nvPr/>
        </p:nvSpPr>
        <p:spPr>
          <a:xfrm>
            <a:off x="1037432" y="2420888"/>
            <a:ext cx="1008112" cy="2945368"/>
          </a:xfrm>
          <a:prstGeom prst="roundRect">
            <a:avLst/>
          </a:prstGeom>
          <a:noFill/>
          <a:ln w="88900" cmpd="thickThin">
            <a:solidFill>
              <a:srgbClr val="00B0F0"/>
            </a:solidFill>
          </a:ln>
        </p:spPr>
        <p:txBody>
          <a:bodyPr wrap="square" rtlCol="0">
            <a:spAutoFit/>
          </a:bodyPr>
          <a:lstStyle/>
          <a:p>
            <a:pPr algn="ctr"/>
            <a:r>
              <a:rPr lang="zh-CN" altLang="en-US" sz="3600" b="1" dirty="0" smtClean="0">
                <a:solidFill>
                  <a:srgbClr val="FF0000"/>
                </a:solidFill>
                <a:effectLst>
                  <a:glow rad="101600">
                    <a:schemeClr val="accent5">
                      <a:satMod val="175000"/>
                      <a:alpha val="40000"/>
                    </a:schemeClr>
                  </a:glow>
                </a:effectLst>
                <a:latin typeface="微软雅黑" panose="020B0503020204020204" pitchFamily="34" charset="-122"/>
                <a:ea typeface="微软雅黑" panose="020B0503020204020204" pitchFamily="34" charset="-122"/>
              </a:rPr>
              <a:t>公共必修课</a:t>
            </a:r>
            <a:endParaRPr lang="zh-CN" altLang="en-US" sz="3600" b="1" dirty="0">
              <a:solidFill>
                <a:srgbClr val="FF0000"/>
              </a:solidFill>
              <a:effectLst>
                <a:glow rad="101600">
                  <a:schemeClr val="accent5">
                    <a:satMod val="175000"/>
                    <a:alpha val="40000"/>
                  </a:schemeClr>
                </a:glow>
              </a:effectLst>
              <a:latin typeface="微软雅黑" panose="020B0503020204020204" pitchFamily="34" charset="-122"/>
              <a:ea typeface="微软雅黑" panose="020B0503020204020204" pitchFamily="34" charset="-122"/>
            </a:endParaRPr>
          </a:p>
        </p:txBody>
      </p:sp>
      <p:graphicFrame>
        <p:nvGraphicFramePr>
          <p:cNvPr id="4" name="表格 3"/>
          <p:cNvGraphicFramePr>
            <a:graphicFrameLocks noGrp="1"/>
          </p:cNvGraphicFramePr>
          <p:nvPr/>
        </p:nvGraphicFramePr>
        <p:xfrm>
          <a:off x="2267744" y="1988840"/>
          <a:ext cx="3024336" cy="3624391"/>
        </p:xfrm>
        <a:graphic>
          <a:graphicData uri="http://schemas.openxmlformats.org/drawingml/2006/table">
            <a:tbl>
              <a:tblPr>
                <a:tableStyleId>{93296810-A885-4BE3-A3E7-6D5BEEA58F35}</a:tableStyleId>
              </a:tblPr>
              <a:tblGrid>
                <a:gridCol w="647854"/>
                <a:gridCol w="2376482"/>
              </a:tblGrid>
              <a:tr h="385492">
                <a:tc>
                  <a:txBody>
                    <a:bodyPr/>
                    <a:lstStyle/>
                    <a:p>
                      <a:pPr algn="ctr">
                        <a:lnSpc>
                          <a:spcPts val="1700"/>
                        </a:lnSpc>
                        <a:spcAft>
                          <a:spcPts val="0"/>
                        </a:spcAft>
                      </a:pPr>
                      <a:r>
                        <a:rPr lang="en-US" sz="1400" kern="100" dirty="0">
                          <a:effectLst/>
                        </a:rPr>
                        <a:t>1</a:t>
                      </a:r>
                      <a:endParaRPr lang="zh-CN" sz="1800" b="1" kern="100" dirty="0">
                        <a:solidFill>
                          <a:schemeClr val="tx1"/>
                        </a:solidFill>
                        <a:effectLst/>
                        <a:latin typeface="Times New Roman" panose="02020603050405020304"/>
                        <a:ea typeface="宋体" panose="02010600030101010101" pitchFamily="2" charset="-122"/>
                      </a:endParaRPr>
                    </a:p>
                  </a:txBody>
                  <a:tcPr marL="55736" marR="5573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700"/>
                        </a:lnSpc>
                        <a:spcAft>
                          <a:spcPts val="0"/>
                        </a:spcAft>
                      </a:pPr>
                      <a:r>
                        <a:rPr lang="zh-CN" sz="1400" kern="0" dirty="0">
                          <a:effectLst/>
                        </a:rPr>
                        <a:t>思想道德修养与法律基础</a:t>
                      </a:r>
                      <a:endParaRPr lang="zh-CN" sz="1800" b="1" kern="100" dirty="0">
                        <a:solidFill>
                          <a:schemeClr val="tx1"/>
                        </a:solidFill>
                        <a:effectLst/>
                        <a:latin typeface="Times New Roman" panose="02020603050405020304"/>
                        <a:ea typeface="宋体" panose="02010600030101010101" pitchFamily="2" charset="-122"/>
                      </a:endParaRPr>
                    </a:p>
                  </a:txBody>
                  <a:tcPr marL="55736" marR="5573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5492">
                <a:tc>
                  <a:txBody>
                    <a:bodyPr/>
                    <a:lstStyle/>
                    <a:p>
                      <a:pPr algn="ctr">
                        <a:lnSpc>
                          <a:spcPts val="1700"/>
                        </a:lnSpc>
                        <a:spcAft>
                          <a:spcPts val="0"/>
                        </a:spcAft>
                      </a:pPr>
                      <a:r>
                        <a:rPr lang="en-US" sz="1400" kern="100">
                          <a:effectLst/>
                        </a:rPr>
                        <a:t>2</a:t>
                      </a:r>
                      <a:endParaRPr lang="zh-CN" sz="1800" b="1" kern="100">
                        <a:solidFill>
                          <a:schemeClr val="tx1"/>
                        </a:solidFill>
                        <a:effectLst/>
                        <a:latin typeface="Times New Roman" panose="02020603050405020304"/>
                        <a:ea typeface="宋体" panose="02010600030101010101" pitchFamily="2" charset="-122"/>
                      </a:endParaRPr>
                    </a:p>
                  </a:txBody>
                  <a:tcPr marL="55736" marR="5573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700"/>
                        </a:lnSpc>
                        <a:spcAft>
                          <a:spcPts val="0"/>
                        </a:spcAft>
                      </a:pPr>
                      <a:r>
                        <a:rPr lang="zh-CN" sz="1400" kern="0" dirty="0">
                          <a:effectLst/>
                        </a:rPr>
                        <a:t>中国近现代史纲要</a:t>
                      </a:r>
                      <a:endParaRPr lang="zh-CN" sz="1800" b="1" kern="100" dirty="0">
                        <a:solidFill>
                          <a:schemeClr val="tx1"/>
                        </a:solidFill>
                        <a:effectLst/>
                        <a:latin typeface="Times New Roman" panose="02020603050405020304"/>
                        <a:ea typeface="宋体" panose="02010600030101010101" pitchFamily="2" charset="-122"/>
                      </a:endParaRPr>
                    </a:p>
                  </a:txBody>
                  <a:tcPr marL="55736" marR="5573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40455">
                <a:tc>
                  <a:txBody>
                    <a:bodyPr/>
                    <a:lstStyle/>
                    <a:p>
                      <a:pPr algn="ctr">
                        <a:lnSpc>
                          <a:spcPts val="1700"/>
                        </a:lnSpc>
                        <a:spcAft>
                          <a:spcPts val="0"/>
                        </a:spcAft>
                      </a:pPr>
                      <a:r>
                        <a:rPr lang="en-US" sz="1400" kern="100">
                          <a:effectLst/>
                        </a:rPr>
                        <a:t>3</a:t>
                      </a:r>
                      <a:endParaRPr lang="zh-CN" sz="1800" b="1" kern="100">
                        <a:solidFill>
                          <a:schemeClr val="tx1"/>
                        </a:solidFill>
                        <a:effectLst/>
                        <a:latin typeface="Times New Roman" panose="02020603050405020304"/>
                        <a:ea typeface="宋体" panose="02010600030101010101" pitchFamily="2" charset="-122"/>
                      </a:endParaRPr>
                    </a:p>
                  </a:txBody>
                  <a:tcPr marL="55736" marR="5573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700"/>
                        </a:lnSpc>
                        <a:spcAft>
                          <a:spcPts val="0"/>
                        </a:spcAft>
                      </a:pPr>
                      <a:r>
                        <a:rPr lang="zh-CN" sz="1400" kern="0" dirty="0">
                          <a:effectLst/>
                        </a:rPr>
                        <a:t>毛泽东思想和中国特色社会主义理论体系概论</a:t>
                      </a:r>
                      <a:endParaRPr lang="zh-CN" sz="1800" b="1" kern="100" dirty="0">
                        <a:solidFill>
                          <a:schemeClr val="tx1"/>
                        </a:solidFill>
                        <a:effectLst/>
                        <a:latin typeface="Times New Roman" panose="02020603050405020304"/>
                        <a:ea typeface="宋体" panose="02010600030101010101" pitchFamily="2" charset="-122"/>
                      </a:endParaRPr>
                    </a:p>
                  </a:txBody>
                  <a:tcPr marL="55736" marR="5573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5492">
                <a:tc>
                  <a:txBody>
                    <a:bodyPr/>
                    <a:lstStyle/>
                    <a:p>
                      <a:pPr algn="ctr">
                        <a:lnSpc>
                          <a:spcPts val="1700"/>
                        </a:lnSpc>
                        <a:spcAft>
                          <a:spcPts val="0"/>
                        </a:spcAft>
                      </a:pPr>
                      <a:r>
                        <a:rPr lang="en-US" sz="1400" kern="100">
                          <a:effectLst/>
                        </a:rPr>
                        <a:t>4</a:t>
                      </a:r>
                      <a:endParaRPr lang="zh-CN" sz="1800" b="1" kern="100">
                        <a:solidFill>
                          <a:schemeClr val="tx1"/>
                        </a:solidFill>
                        <a:effectLst/>
                        <a:latin typeface="Times New Roman" panose="02020603050405020304"/>
                        <a:ea typeface="宋体" panose="02010600030101010101" pitchFamily="2" charset="-122"/>
                      </a:endParaRPr>
                    </a:p>
                  </a:txBody>
                  <a:tcPr marL="55736" marR="5573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700"/>
                        </a:lnSpc>
                        <a:spcAft>
                          <a:spcPts val="0"/>
                        </a:spcAft>
                      </a:pPr>
                      <a:r>
                        <a:rPr lang="zh-CN" sz="1400" kern="0" dirty="0">
                          <a:effectLst/>
                        </a:rPr>
                        <a:t>马克思主义基本原理概论</a:t>
                      </a:r>
                      <a:endParaRPr lang="zh-CN" sz="1800" b="1" kern="100" dirty="0">
                        <a:solidFill>
                          <a:schemeClr val="tx1"/>
                        </a:solidFill>
                        <a:effectLst/>
                        <a:latin typeface="Times New Roman" panose="02020603050405020304"/>
                        <a:ea typeface="宋体" panose="02010600030101010101" pitchFamily="2" charset="-122"/>
                      </a:endParaRPr>
                    </a:p>
                  </a:txBody>
                  <a:tcPr marL="55736" marR="5573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5492">
                <a:tc>
                  <a:txBody>
                    <a:bodyPr/>
                    <a:lstStyle/>
                    <a:p>
                      <a:pPr algn="ctr">
                        <a:lnSpc>
                          <a:spcPts val="1700"/>
                        </a:lnSpc>
                        <a:spcAft>
                          <a:spcPts val="0"/>
                        </a:spcAft>
                      </a:pPr>
                      <a:r>
                        <a:rPr lang="en-US" sz="1400" kern="100">
                          <a:effectLst/>
                        </a:rPr>
                        <a:t>5</a:t>
                      </a:r>
                      <a:endParaRPr lang="zh-CN" sz="1800" b="1" kern="100">
                        <a:solidFill>
                          <a:schemeClr val="tx1"/>
                        </a:solidFill>
                        <a:effectLst/>
                        <a:latin typeface="Times New Roman" panose="02020603050405020304"/>
                        <a:ea typeface="宋体" panose="02010600030101010101" pitchFamily="2" charset="-122"/>
                      </a:endParaRPr>
                    </a:p>
                  </a:txBody>
                  <a:tcPr marL="55736" marR="5573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700"/>
                        </a:lnSpc>
                        <a:spcAft>
                          <a:spcPts val="0"/>
                        </a:spcAft>
                      </a:pPr>
                      <a:r>
                        <a:rPr lang="zh-CN" sz="1400" kern="0" dirty="0">
                          <a:effectLst/>
                        </a:rPr>
                        <a:t>形势与政策</a:t>
                      </a:r>
                      <a:endParaRPr lang="zh-CN" sz="1800" b="1" kern="100" dirty="0">
                        <a:solidFill>
                          <a:schemeClr val="tx1"/>
                        </a:solidFill>
                        <a:effectLst/>
                        <a:latin typeface="Times New Roman" panose="02020603050405020304"/>
                        <a:ea typeface="宋体" panose="02010600030101010101" pitchFamily="2" charset="-122"/>
                      </a:endParaRPr>
                    </a:p>
                  </a:txBody>
                  <a:tcPr marL="55736" marR="5573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5492">
                <a:tc>
                  <a:txBody>
                    <a:bodyPr/>
                    <a:lstStyle/>
                    <a:p>
                      <a:pPr algn="ctr">
                        <a:lnSpc>
                          <a:spcPts val="1700"/>
                        </a:lnSpc>
                        <a:spcAft>
                          <a:spcPts val="0"/>
                        </a:spcAft>
                      </a:pPr>
                      <a:r>
                        <a:rPr lang="en-US" sz="1400" kern="100">
                          <a:effectLst/>
                        </a:rPr>
                        <a:t>6</a:t>
                      </a:r>
                      <a:endParaRPr lang="zh-CN" sz="1800" b="1" kern="100">
                        <a:solidFill>
                          <a:schemeClr val="tx1"/>
                        </a:solidFill>
                        <a:effectLst/>
                        <a:latin typeface="Times New Roman" panose="02020603050405020304"/>
                        <a:ea typeface="宋体" panose="02010600030101010101" pitchFamily="2" charset="-122"/>
                      </a:endParaRPr>
                    </a:p>
                  </a:txBody>
                  <a:tcPr marL="55736" marR="5573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700"/>
                        </a:lnSpc>
                        <a:spcAft>
                          <a:spcPts val="0"/>
                        </a:spcAft>
                      </a:pPr>
                      <a:r>
                        <a:rPr lang="zh-CN" sz="1400" kern="0" dirty="0">
                          <a:effectLst/>
                        </a:rPr>
                        <a:t>大学英语</a:t>
                      </a:r>
                      <a:r>
                        <a:rPr lang="en-US" sz="1400" kern="0" dirty="0">
                          <a:effectLst/>
                        </a:rPr>
                        <a:t>1</a:t>
                      </a:r>
                      <a:endParaRPr lang="zh-CN" sz="1800" b="1" kern="100" dirty="0">
                        <a:solidFill>
                          <a:schemeClr val="tx1"/>
                        </a:solidFill>
                        <a:effectLst/>
                        <a:latin typeface="Times New Roman" panose="02020603050405020304"/>
                        <a:ea typeface="宋体" panose="02010600030101010101" pitchFamily="2" charset="-122"/>
                      </a:endParaRPr>
                    </a:p>
                  </a:txBody>
                  <a:tcPr marL="55736" marR="5573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5492">
                <a:tc>
                  <a:txBody>
                    <a:bodyPr/>
                    <a:lstStyle/>
                    <a:p>
                      <a:pPr algn="ctr">
                        <a:lnSpc>
                          <a:spcPts val="1700"/>
                        </a:lnSpc>
                        <a:spcAft>
                          <a:spcPts val="0"/>
                        </a:spcAft>
                      </a:pPr>
                      <a:r>
                        <a:rPr lang="en-US" sz="1400" kern="100">
                          <a:effectLst/>
                        </a:rPr>
                        <a:t>7</a:t>
                      </a:r>
                      <a:endParaRPr lang="zh-CN" sz="1800" b="1" kern="100">
                        <a:solidFill>
                          <a:schemeClr val="tx1"/>
                        </a:solidFill>
                        <a:effectLst/>
                        <a:latin typeface="Times New Roman" panose="02020603050405020304"/>
                        <a:ea typeface="宋体" panose="02010600030101010101" pitchFamily="2" charset="-122"/>
                      </a:endParaRPr>
                    </a:p>
                  </a:txBody>
                  <a:tcPr marL="55736" marR="5573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700"/>
                        </a:lnSpc>
                        <a:spcAft>
                          <a:spcPts val="0"/>
                        </a:spcAft>
                      </a:pPr>
                      <a:r>
                        <a:rPr lang="zh-CN" sz="1400" kern="0" dirty="0">
                          <a:effectLst/>
                        </a:rPr>
                        <a:t>大学英语</a:t>
                      </a:r>
                      <a:r>
                        <a:rPr lang="en-US" sz="1400" kern="0" dirty="0">
                          <a:effectLst/>
                        </a:rPr>
                        <a:t>2</a:t>
                      </a:r>
                      <a:endParaRPr lang="zh-CN" sz="1800" b="1" kern="100" dirty="0">
                        <a:solidFill>
                          <a:schemeClr val="tx1"/>
                        </a:solidFill>
                        <a:effectLst/>
                        <a:latin typeface="Times New Roman" panose="02020603050405020304"/>
                        <a:ea typeface="宋体" panose="02010600030101010101" pitchFamily="2" charset="-122"/>
                      </a:endParaRPr>
                    </a:p>
                  </a:txBody>
                  <a:tcPr marL="55736" marR="5573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5492">
                <a:tc>
                  <a:txBody>
                    <a:bodyPr/>
                    <a:lstStyle/>
                    <a:p>
                      <a:pPr algn="ctr">
                        <a:lnSpc>
                          <a:spcPts val="1700"/>
                        </a:lnSpc>
                        <a:spcAft>
                          <a:spcPts val="0"/>
                        </a:spcAft>
                      </a:pPr>
                      <a:r>
                        <a:rPr lang="en-US" sz="1400" kern="100">
                          <a:effectLst/>
                        </a:rPr>
                        <a:t>8</a:t>
                      </a:r>
                      <a:endParaRPr lang="zh-CN" sz="1800" b="1" kern="100">
                        <a:solidFill>
                          <a:schemeClr val="tx1"/>
                        </a:solidFill>
                        <a:effectLst/>
                        <a:latin typeface="Times New Roman" panose="02020603050405020304"/>
                        <a:ea typeface="宋体" panose="02010600030101010101" pitchFamily="2" charset="-122"/>
                      </a:endParaRPr>
                    </a:p>
                  </a:txBody>
                  <a:tcPr marL="55736" marR="5573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700"/>
                        </a:lnSpc>
                        <a:spcAft>
                          <a:spcPts val="0"/>
                        </a:spcAft>
                      </a:pPr>
                      <a:r>
                        <a:rPr lang="zh-CN" sz="1400" kern="0" dirty="0">
                          <a:effectLst/>
                        </a:rPr>
                        <a:t>大学英语</a:t>
                      </a:r>
                      <a:r>
                        <a:rPr lang="en-US" sz="1400" kern="0" dirty="0">
                          <a:effectLst/>
                        </a:rPr>
                        <a:t>3</a:t>
                      </a:r>
                      <a:endParaRPr lang="zh-CN" sz="1800" b="1" kern="100" dirty="0">
                        <a:solidFill>
                          <a:schemeClr val="tx1"/>
                        </a:solidFill>
                        <a:effectLst/>
                        <a:latin typeface="Times New Roman" panose="02020603050405020304"/>
                        <a:ea typeface="宋体" panose="02010600030101010101" pitchFamily="2" charset="-122"/>
                      </a:endParaRPr>
                    </a:p>
                  </a:txBody>
                  <a:tcPr marL="55736" marR="5573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5492">
                <a:tc>
                  <a:txBody>
                    <a:bodyPr/>
                    <a:lstStyle/>
                    <a:p>
                      <a:pPr algn="ctr">
                        <a:lnSpc>
                          <a:spcPts val="1700"/>
                        </a:lnSpc>
                        <a:spcAft>
                          <a:spcPts val="0"/>
                        </a:spcAft>
                      </a:pPr>
                      <a:r>
                        <a:rPr lang="en-US" sz="1400" kern="100">
                          <a:effectLst/>
                        </a:rPr>
                        <a:t>9</a:t>
                      </a:r>
                      <a:endParaRPr lang="zh-CN" sz="1800" b="1" kern="100">
                        <a:solidFill>
                          <a:schemeClr val="tx1"/>
                        </a:solidFill>
                        <a:effectLst/>
                        <a:latin typeface="Times New Roman" panose="02020603050405020304"/>
                        <a:ea typeface="宋体" panose="02010600030101010101" pitchFamily="2" charset="-122"/>
                      </a:endParaRPr>
                    </a:p>
                  </a:txBody>
                  <a:tcPr marL="55736" marR="5573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700"/>
                        </a:lnSpc>
                        <a:spcAft>
                          <a:spcPts val="0"/>
                        </a:spcAft>
                      </a:pPr>
                      <a:r>
                        <a:rPr lang="zh-CN" sz="1400" kern="0" dirty="0">
                          <a:effectLst/>
                        </a:rPr>
                        <a:t>大学英语</a:t>
                      </a:r>
                      <a:r>
                        <a:rPr lang="en-US" sz="1400" kern="0" dirty="0">
                          <a:effectLst/>
                        </a:rPr>
                        <a:t>4</a:t>
                      </a:r>
                      <a:endParaRPr lang="zh-CN" sz="1800" b="1" kern="100" dirty="0">
                        <a:solidFill>
                          <a:schemeClr val="tx1"/>
                        </a:solidFill>
                        <a:effectLst/>
                        <a:latin typeface="Times New Roman" panose="02020603050405020304"/>
                        <a:ea typeface="宋体" panose="02010600030101010101" pitchFamily="2" charset="-122"/>
                      </a:endParaRPr>
                    </a:p>
                  </a:txBody>
                  <a:tcPr marL="55736" marR="5573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9" name="表格 8"/>
          <p:cNvGraphicFramePr>
            <a:graphicFrameLocks noGrp="1"/>
          </p:cNvGraphicFramePr>
          <p:nvPr/>
        </p:nvGraphicFramePr>
        <p:xfrm>
          <a:off x="5436096" y="1988840"/>
          <a:ext cx="3024336" cy="3050684"/>
        </p:xfrm>
        <a:graphic>
          <a:graphicData uri="http://schemas.openxmlformats.org/drawingml/2006/table">
            <a:tbl>
              <a:tblPr>
                <a:tableStyleId>{93296810-A885-4BE3-A3E7-6D5BEEA58F35}</a:tableStyleId>
              </a:tblPr>
              <a:tblGrid>
                <a:gridCol w="647854"/>
                <a:gridCol w="2376482"/>
              </a:tblGrid>
              <a:tr h="385492">
                <a:tc>
                  <a:txBody>
                    <a:bodyPr/>
                    <a:lstStyle/>
                    <a:p>
                      <a:pPr algn="ctr">
                        <a:lnSpc>
                          <a:spcPts val="1000"/>
                        </a:lnSpc>
                        <a:spcAft>
                          <a:spcPts val="0"/>
                        </a:spcAft>
                      </a:pPr>
                      <a:r>
                        <a:rPr lang="en-US" sz="1400" kern="0" dirty="0">
                          <a:effectLst/>
                        </a:rPr>
                        <a:t>10</a:t>
                      </a:r>
                      <a:endParaRPr lang="zh-CN" sz="1400" b="1" kern="0" dirty="0">
                        <a:solidFill>
                          <a:schemeClr val="tx1"/>
                        </a:solidFill>
                        <a:effectLst/>
                        <a:latin typeface="+mn-lt"/>
                        <a:ea typeface="+mn-ea"/>
                        <a:cs typeface="+mn-cs"/>
                      </a:endParaRPr>
                    </a:p>
                  </a:txBody>
                  <a:tcPr marL="55736" marR="5573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000"/>
                        </a:lnSpc>
                        <a:spcAft>
                          <a:spcPts val="0"/>
                        </a:spcAft>
                      </a:pPr>
                      <a:r>
                        <a:rPr lang="zh-CN" sz="1400" kern="0" dirty="0">
                          <a:effectLst/>
                        </a:rPr>
                        <a:t>大学计算机基础</a:t>
                      </a:r>
                      <a:endParaRPr lang="zh-CN" sz="1400" b="1" kern="0" dirty="0">
                        <a:solidFill>
                          <a:schemeClr val="tx1"/>
                        </a:solidFill>
                        <a:effectLst/>
                        <a:latin typeface="+mn-lt"/>
                        <a:ea typeface="+mn-ea"/>
                        <a:cs typeface="+mn-cs"/>
                      </a:endParaRPr>
                    </a:p>
                  </a:txBody>
                  <a:tcPr marL="55736" marR="5573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5492">
                <a:tc>
                  <a:txBody>
                    <a:bodyPr/>
                    <a:lstStyle/>
                    <a:p>
                      <a:pPr algn="ctr">
                        <a:lnSpc>
                          <a:spcPts val="1000"/>
                        </a:lnSpc>
                        <a:spcAft>
                          <a:spcPts val="0"/>
                        </a:spcAft>
                      </a:pPr>
                      <a:r>
                        <a:rPr lang="en-US" sz="1400" kern="0">
                          <a:effectLst/>
                        </a:rPr>
                        <a:t>11</a:t>
                      </a:r>
                      <a:endParaRPr lang="zh-CN" sz="1400" b="1" kern="0">
                        <a:solidFill>
                          <a:schemeClr val="tx1"/>
                        </a:solidFill>
                        <a:effectLst/>
                        <a:latin typeface="+mn-lt"/>
                        <a:ea typeface="+mn-ea"/>
                        <a:cs typeface="+mn-cs"/>
                      </a:endParaRPr>
                    </a:p>
                  </a:txBody>
                  <a:tcPr marL="55736" marR="5573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000"/>
                        </a:lnSpc>
                        <a:spcAft>
                          <a:spcPts val="0"/>
                        </a:spcAft>
                      </a:pPr>
                      <a:r>
                        <a:rPr lang="zh-CN" sz="1400" kern="0" dirty="0">
                          <a:effectLst/>
                        </a:rPr>
                        <a:t>数据分析与处理</a:t>
                      </a:r>
                      <a:endParaRPr lang="zh-CN" sz="1400" b="1" kern="0" dirty="0">
                        <a:solidFill>
                          <a:schemeClr val="tx1"/>
                        </a:solidFill>
                        <a:effectLst/>
                        <a:latin typeface="+mn-lt"/>
                        <a:ea typeface="+mn-ea"/>
                        <a:cs typeface="+mn-cs"/>
                      </a:endParaRPr>
                    </a:p>
                  </a:txBody>
                  <a:tcPr marL="55736" marR="5573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7179">
                <a:tc>
                  <a:txBody>
                    <a:bodyPr/>
                    <a:lstStyle/>
                    <a:p>
                      <a:pPr algn="ctr">
                        <a:lnSpc>
                          <a:spcPts val="1000"/>
                        </a:lnSpc>
                        <a:spcAft>
                          <a:spcPts val="0"/>
                        </a:spcAft>
                      </a:pPr>
                      <a:r>
                        <a:rPr lang="en-US" sz="1400" kern="0" dirty="0">
                          <a:effectLst/>
                        </a:rPr>
                        <a:t>12</a:t>
                      </a:r>
                      <a:endParaRPr lang="zh-CN" sz="1400" b="1" kern="0" dirty="0">
                        <a:solidFill>
                          <a:schemeClr val="tx1"/>
                        </a:solidFill>
                        <a:effectLst/>
                        <a:latin typeface="+mn-lt"/>
                        <a:ea typeface="+mn-ea"/>
                        <a:cs typeface="+mn-cs"/>
                      </a:endParaRPr>
                    </a:p>
                  </a:txBody>
                  <a:tcPr marL="55736" marR="5573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000"/>
                        </a:lnSpc>
                        <a:spcAft>
                          <a:spcPts val="0"/>
                        </a:spcAft>
                      </a:pPr>
                      <a:r>
                        <a:rPr lang="zh-CN" sz="1400" kern="0" dirty="0">
                          <a:effectLst/>
                        </a:rPr>
                        <a:t>创业基础</a:t>
                      </a:r>
                      <a:endParaRPr lang="zh-CN" sz="1400" b="1" kern="0" dirty="0">
                        <a:solidFill>
                          <a:schemeClr val="tx1"/>
                        </a:solidFill>
                        <a:effectLst/>
                        <a:latin typeface="+mn-lt"/>
                        <a:ea typeface="+mn-ea"/>
                        <a:cs typeface="+mn-cs"/>
                      </a:endParaRPr>
                    </a:p>
                  </a:txBody>
                  <a:tcPr marL="55736" marR="5573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7179">
                <a:tc>
                  <a:txBody>
                    <a:bodyPr/>
                    <a:lstStyle/>
                    <a:p>
                      <a:pPr algn="ctr">
                        <a:lnSpc>
                          <a:spcPts val="1000"/>
                        </a:lnSpc>
                        <a:spcAft>
                          <a:spcPts val="0"/>
                        </a:spcAft>
                      </a:pPr>
                      <a:r>
                        <a:rPr lang="en-US" sz="1400" kern="0" dirty="0">
                          <a:effectLst/>
                        </a:rPr>
                        <a:t>13</a:t>
                      </a:r>
                      <a:endParaRPr lang="zh-CN" sz="1400" b="1" kern="0" dirty="0">
                        <a:solidFill>
                          <a:schemeClr val="tx1"/>
                        </a:solidFill>
                        <a:effectLst/>
                        <a:latin typeface="+mn-lt"/>
                        <a:ea typeface="+mn-ea"/>
                        <a:cs typeface="+mn-cs"/>
                      </a:endParaRPr>
                    </a:p>
                  </a:txBody>
                  <a:tcPr marL="55736" marR="5573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l">
                        <a:lnSpc>
                          <a:spcPts val="1000"/>
                        </a:lnSpc>
                        <a:spcAft>
                          <a:spcPts val="0"/>
                        </a:spcAft>
                      </a:pPr>
                      <a:r>
                        <a:rPr lang="zh-CN" sz="1400" kern="0" dirty="0">
                          <a:effectLst/>
                        </a:rPr>
                        <a:t>军事理论及训练</a:t>
                      </a:r>
                      <a:endParaRPr lang="zh-CN" sz="1400" b="1" kern="0" dirty="0">
                        <a:solidFill>
                          <a:schemeClr val="tx1"/>
                        </a:solidFill>
                        <a:effectLst/>
                        <a:latin typeface="+mn-lt"/>
                        <a:ea typeface="+mn-ea"/>
                        <a:cs typeface="+mn-cs"/>
                      </a:endParaRPr>
                    </a:p>
                  </a:txBody>
                  <a:tcPr marL="55736" marR="5573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r>
              <a:tr h="377179">
                <a:tc>
                  <a:txBody>
                    <a:bodyPr/>
                    <a:lstStyle/>
                    <a:p>
                      <a:pPr algn="ctr">
                        <a:lnSpc>
                          <a:spcPts val="1000"/>
                        </a:lnSpc>
                        <a:spcAft>
                          <a:spcPts val="0"/>
                        </a:spcAft>
                      </a:pPr>
                      <a:r>
                        <a:rPr lang="en-US" sz="1400" kern="0">
                          <a:effectLst/>
                        </a:rPr>
                        <a:t>14</a:t>
                      </a:r>
                      <a:endParaRPr lang="zh-CN" sz="1400" b="1" kern="0">
                        <a:solidFill>
                          <a:schemeClr val="tx1"/>
                        </a:solidFill>
                        <a:effectLst/>
                        <a:latin typeface="+mn-lt"/>
                        <a:ea typeface="+mn-ea"/>
                        <a:cs typeface="+mn-cs"/>
                      </a:endParaRPr>
                    </a:p>
                  </a:txBody>
                  <a:tcPr marL="55736" marR="5573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l">
                        <a:lnSpc>
                          <a:spcPts val="1000"/>
                        </a:lnSpc>
                        <a:spcAft>
                          <a:spcPts val="0"/>
                        </a:spcAft>
                      </a:pPr>
                      <a:r>
                        <a:rPr lang="zh-CN" sz="1400" kern="0" dirty="0">
                          <a:effectLst/>
                        </a:rPr>
                        <a:t>大学生心理健康</a:t>
                      </a:r>
                      <a:endParaRPr lang="zh-CN" sz="1400" b="1" kern="0" dirty="0">
                        <a:solidFill>
                          <a:schemeClr val="tx1"/>
                        </a:solidFill>
                        <a:effectLst/>
                        <a:latin typeface="+mn-lt"/>
                        <a:ea typeface="+mn-ea"/>
                        <a:cs typeface="+mn-cs"/>
                      </a:endParaRPr>
                    </a:p>
                  </a:txBody>
                  <a:tcPr marL="55736" marR="5573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r>
              <a:tr h="385492">
                <a:tc>
                  <a:txBody>
                    <a:bodyPr/>
                    <a:lstStyle/>
                    <a:p>
                      <a:pPr algn="ctr">
                        <a:lnSpc>
                          <a:spcPts val="1000"/>
                        </a:lnSpc>
                        <a:spcAft>
                          <a:spcPts val="0"/>
                        </a:spcAft>
                      </a:pPr>
                      <a:r>
                        <a:rPr lang="en-US" sz="1400" kern="0">
                          <a:effectLst/>
                        </a:rPr>
                        <a:t>15</a:t>
                      </a:r>
                      <a:endParaRPr lang="zh-CN" sz="1400" b="1" kern="0">
                        <a:solidFill>
                          <a:schemeClr val="tx1"/>
                        </a:solidFill>
                        <a:effectLst/>
                        <a:latin typeface="+mn-lt"/>
                        <a:ea typeface="+mn-ea"/>
                        <a:cs typeface="+mn-cs"/>
                      </a:endParaRPr>
                    </a:p>
                  </a:txBody>
                  <a:tcPr marL="55736" marR="5573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l">
                        <a:lnSpc>
                          <a:spcPts val="1000"/>
                        </a:lnSpc>
                        <a:spcAft>
                          <a:spcPts val="0"/>
                        </a:spcAft>
                      </a:pPr>
                      <a:r>
                        <a:rPr lang="zh-CN" sz="1400" kern="0" dirty="0">
                          <a:effectLst/>
                        </a:rPr>
                        <a:t>职业规划与就业指导</a:t>
                      </a:r>
                      <a:r>
                        <a:rPr lang="en-US" sz="1400" kern="0" dirty="0">
                          <a:effectLst/>
                        </a:rPr>
                        <a:t>1</a:t>
                      </a:r>
                      <a:endParaRPr lang="zh-CN" sz="1400" b="1" kern="0" dirty="0">
                        <a:solidFill>
                          <a:schemeClr val="tx1"/>
                        </a:solidFill>
                        <a:effectLst/>
                        <a:latin typeface="+mn-lt"/>
                        <a:ea typeface="+mn-ea"/>
                        <a:cs typeface="+mn-cs"/>
                      </a:endParaRPr>
                    </a:p>
                  </a:txBody>
                  <a:tcPr marL="55736" marR="5573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r>
              <a:tr h="385492">
                <a:tc>
                  <a:txBody>
                    <a:bodyPr/>
                    <a:lstStyle/>
                    <a:p>
                      <a:pPr algn="ctr">
                        <a:lnSpc>
                          <a:spcPts val="1000"/>
                        </a:lnSpc>
                        <a:spcAft>
                          <a:spcPts val="0"/>
                        </a:spcAft>
                      </a:pPr>
                      <a:r>
                        <a:rPr lang="en-US" sz="1400" kern="0">
                          <a:effectLst/>
                        </a:rPr>
                        <a:t>16</a:t>
                      </a:r>
                      <a:endParaRPr lang="zh-CN" sz="1400" b="1" kern="0">
                        <a:solidFill>
                          <a:schemeClr val="tx1"/>
                        </a:solidFill>
                        <a:effectLst/>
                        <a:latin typeface="+mn-lt"/>
                        <a:ea typeface="+mn-ea"/>
                        <a:cs typeface="+mn-cs"/>
                      </a:endParaRPr>
                    </a:p>
                  </a:txBody>
                  <a:tcPr marL="55736" marR="5573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l">
                        <a:lnSpc>
                          <a:spcPts val="1000"/>
                        </a:lnSpc>
                        <a:spcAft>
                          <a:spcPts val="0"/>
                        </a:spcAft>
                      </a:pPr>
                      <a:r>
                        <a:rPr lang="zh-CN" sz="1400" kern="0" dirty="0">
                          <a:effectLst/>
                        </a:rPr>
                        <a:t>职业规划与就业指导</a:t>
                      </a:r>
                      <a:r>
                        <a:rPr lang="en-US" sz="1400" kern="0" dirty="0">
                          <a:effectLst/>
                        </a:rPr>
                        <a:t>2</a:t>
                      </a:r>
                      <a:endParaRPr lang="zh-CN" sz="1400" b="1" kern="0" dirty="0">
                        <a:solidFill>
                          <a:schemeClr val="tx1"/>
                        </a:solidFill>
                        <a:effectLst/>
                        <a:latin typeface="+mn-lt"/>
                        <a:ea typeface="+mn-ea"/>
                        <a:cs typeface="+mn-cs"/>
                      </a:endParaRPr>
                    </a:p>
                  </a:txBody>
                  <a:tcPr marL="55736" marR="5573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r>
              <a:tr h="377179">
                <a:tc>
                  <a:txBody>
                    <a:bodyPr/>
                    <a:lstStyle/>
                    <a:p>
                      <a:pPr algn="ctr">
                        <a:lnSpc>
                          <a:spcPts val="1000"/>
                        </a:lnSpc>
                        <a:spcAft>
                          <a:spcPts val="0"/>
                        </a:spcAft>
                      </a:pPr>
                      <a:r>
                        <a:rPr lang="en-US" sz="1400" kern="0">
                          <a:effectLst/>
                        </a:rPr>
                        <a:t>17</a:t>
                      </a:r>
                      <a:endParaRPr lang="zh-CN" sz="1400" b="1" kern="0">
                        <a:solidFill>
                          <a:schemeClr val="tx1"/>
                        </a:solidFill>
                        <a:effectLst/>
                        <a:latin typeface="+mn-lt"/>
                        <a:ea typeface="+mn-ea"/>
                        <a:cs typeface="+mn-cs"/>
                      </a:endParaRPr>
                    </a:p>
                  </a:txBody>
                  <a:tcPr marL="55736" marR="5573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000"/>
                        </a:lnSpc>
                        <a:spcAft>
                          <a:spcPts val="0"/>
                        </a:spcAft>
                      </a:pPr>
                      <a:r>
                        <a:rPr lang="zh-CN" sz="1400" kern="0" dirty="0">
                          <a:effectLst/>
                        </a:rPr>
                        <a:t>大学语文</a:t>
                      </a:r>
                      <a:endParaRPr lang="zh-CN" sz="1400" b="1" kern="0" dirty="0">
                        <a:solidFill>
                          <a:schemeClr val="tx1"/>
                        </a:solidFill>
                        <a:effectLst/>
                        <a:latin typeface="+mn-lt"/>
                        <a:ea typeface="+mn-ea"/>
                        <a:cs typeface="+mn-cs"/>
                      </a:endParaRPr>
                    </a:p>
                  </a:txBody>
                  <a:tcPr marL="55736" marR="5573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 name="TextBox 10"/>
          <p:cNvSpPr txBox="1"/>
          <p:nvPr/>
        </p:nvSpPr>
        <p:spPr>
          <a:xfrm>
            <a:off x="3131840" y="692696"/>
            <a:ext cx="3384376" cy="751905"/>
          </a:xfrm>
          <a:prstGeom prst="roundRect">
            <a:avLst/>
          </a:prstGeom>
          <a:noFill/>
          <a:ln w="88900" cmpd="thickThin">
            <a:solidFill>
              <a:srgbClr val="00B0F0"/>
            </a:solidFill>
          </a:ln>
        </p:spPr>
        <p:txBody>
          <a:bodyPr wrap="square" rtlCol="0">
            <a:spAutoFit/>
          </a:bodyPr>
          <a:lstStyle/>
          <a:p>
            <a:pPr algn="ctr"/>
            <a:r>
              <a:rPr lang="zh-CN" altLang="en-US" sz="3600" b="1" dirty="0" smtClean="0">
                <a:solidFill>
                  <a:srgbClr val="FF0000"/>
                </a:solidFill>
                <a:effectLst>
                  <a:glow rad="101600">
                    <a:schemeClr val="accent5">
                      <a:satMod val="175000"/>
                      <a:alpha val="40000"/>
                    </a:schemeClr>
                  </a:glow>
                </a:effectLst>
                <a:latin typeface="微软雅黑" panose="020B0503020204020204" pitchFamily="34" charset="-122"/>
                <a:ea typeface="微软雅黑" panose="020B0503020204020204" pitchFamily="34" charset="-122"/>
              </a:rPr>
              <a:t>公选必修课</a:t>
            </a:r>
            <a:endParaRPr lang="zh-CN" altLang="en-US" sz="3600" b="1" dirty="0">
              <a:solidFill>
                <a:srgbClr val="FF0000"/>
              </a:solidFill>
              <a:effectLst>
                <a:glow rad="101600">
                  <a:schemeClr val="accent5">
                    <a:satMod val="175000"/>
                    <a:alpha val="40000"/>
                  </a:schemeClr>
                </a:glow>
              </a:effectLst>
              <a:latin typeface="微软雅黑" panose="020B0503020204020204" pitchFamily="34" charset="-122"/>
              <a:ea typeface="微软雅黑" panose="020B0503020204020204" pitchFamily="34" charset="-122"/>
            </a:endParaRPr>
          </a:p>
        </p:txBody>
      </p:sp>
      <p:graphicFrame>
        <p:nvGraphicFramePr>
          <p:cNvPr id="8" name="表格 7"/>
          <p:cNvGraphicFramePr>
            <a:graphicFrameLocks noGrp="1"/>
          </p:cNvGraphicFramePr>
          <p:nvPr/>
        </p:nvGraphicFramePr>
        <p:xfrm>
          <a:off x="2303748" y="2060848"/>
          <a:ext cx="5040560" cy="3456384"/>
        </p:xfrm>
        <a:graphic>
          <a:graphicData uri="http://schemas.openxmlformats.org/drawingml/2006/table">
            <a:tbl>
              <a:tblPr>
                <a:tableStyleId>{93296810-A885-4BE3-A3E7-6D5BEEA58F35}</a:tableStyleId>
              </a:tblPr>
              <a:tblGrid>
                <a:gridCol w="1079757"/>
                <a:gridCol w="3960803"/>
              </a:tblGrid>
              <a:tr h="854677">
                <a:tc>
                  <a:txBody>
                    <a:bodyPr/>
                    <a:lstStyle/>
                    <a:p>
                      <a:pPr algn="ctr">
                        <a:lnSpc>
                          <a:spcPts val="1000"/>
                        </a:lnSpc>
                        <a:spcAft>
                          <a:spcPts val="0"/>
                        </a:spcAft>
                      </a:pPr>
                      <a:r>
                        <a:rPr lang="en-US" sz="2000" b="1" kern="0" dirty="0">
                          <a:effectLst/>
                        </a:rPr>
                        <a:t>13</a:t>
                      </a:r>
                      <a:endParaRPr lang="zh-CN" sz="2000" b="1" kern="0" dirty="0">
                        <a:solidFill>
                          <a:schemeClr val="tx1"/>
                        </a:solidFill>
                        <a:effectLst/>
                        <a:latin typeface="+mn-lt"/>
                        <a:ea typeface="+mn-ea"/>
                        <a:cs typeface="+mn-cs"/>
                      </a:endParaRPr>
                    </a:p>
                  </a:txBody>
                  <a:tcPr marL="55736" marR="5573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l">
                        <a:lnSpc>
                          <a:spcPts val="1000"/>
                        </a:lnSpc>
                        <a:spcAft>
                          <a:spcPts val="0"/>
                        </a:spcAft>
                      </a:pPr>
                      <a:r>
                        <a:rPr lang="zh-CN" sz="2000" b="1" kern="0" dirty="0">
                          <a:effectLst/>
                        </a:rPr>
                        <a:t>军事理论及训练</a:t>
                      </a:r>
                      <a:endParaRPr lang="zh-CN" sz="2000" b="1" kern="0" dirty="0">
                        <a:solidFill>
                          <a:schemeClr val="tx1"/>
                        </a:solidFill>
                        <a:effectLst/>
                        <a:latin typeface="+mn-lt"/>
                        <a:ea typeface="+mn-ea"/>
                        <a:cs typeface="+mn-cs"/>
                      </a:endParaRPr>
                    </a:p>
                  </a:txBody>
                  <a:tcPr marL="55736" marR="5573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r>
              <a:tr h="854677">
                <a:tc>
                  <a:txBody>
                    <a:bodyPr/>
                    <a:lstStyle/>
                    <a:p>
                      <a:pPr algn="ctr">
                        <a:lnSpc>
                          <a:spcPts val="1000"/>
                        </a:lnSpc>
                        <a:spcAft>
                          <a:spcPts val="0"/>
                        </a:spcAft>
                      </a:pPr>
                      <a:r>
                        <a:rPr lang="en-US" sz="2000" b="1" kern="0">
                          <a:effectLst/>
                        </a:rPr>
                        <a:t>14</a:t>
                      </a:r>
                      <a:endParaRPr lang="zh-CN" sz="2000" b="1" kern="0">
                        <a:solidFill>
                          <a:schemeClr val="tx1"/>
                        </a:solidFill>
                        <a:effectLst/>
                        <a:latin typeface="+mn-lt"/>
                        <a:ea typeface="+mn-ea"/>
                        <a:cs typeface="+mn-cs"/>
                      </a:endParaRPr>
                    </a:p>
                  </a:txBody>
                  <a:tcPr marL="55736" marR="5573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l">
                        <a:lnSpc>
                          <a:spcPts val="1000"/>
                        </a:lnSpc>
                        <a:spcAft>
                          <a:spcPts val="0"/>
                        </a:spcAft>
                      </a:pPr>
                      <a:r>
                        <a:rPr lang="zh-CN" sz="2000" b="1" kern="0" dirty="0">
                          <a:effectLst/>
                        </a:rPr>
                        <a:t>大学生心理健康</a:t>
                      </a:r>
                      <a:endParaRPr lang="zh-CN" sz="2000" b="1" kern="0" dirty="0">
                        <a:solidFill>
                          <a:schemeClr val="tx1"/>
                        </a:solidFill>
                        <a:effectLst/>
                        <a:latin typeface="+mn-lt"/>
                        <a:ea typeface="+mn-ea"/>
                        <a:cs typeface="+mn-cs"/>
                      </a:endParaRPr>
                    </a:p>
                  </a:txBody>
                  <a:tcPr marL="55736" marR="5573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r>
              <a:tr h="873515">
                <a:tc>
                  <a:txBody>
                    <a:bodyPr/>
                    <a:lstStyle/>
                    <a:p>
                      <a:pPr algn="ctr">
                        <a:lnSpc>
                          <a:spcPts val="1000"/>
                        </a:lnSpc>
                        <a:spcAft>
                          <a:spcPts val="0"/>
                        </a:spcAft>
                      </a:pPr>
                      <a:r>
                        <a:rPr lang="en-US" sz="2000" b="1" kern="0">
                          <a:effectLst/>
                        </a:rPr>
                        <a:t>15</a:t>
                      </a:r>
                      <a:endParaRPr lang="zh-CN" sz="2000" b="1" kern="0">
                        <a:solidFill>
                          <a:schemeClr val="tx1"/>
                        </a:solidFill>
                        <a:effectLst/>
                        <a:latin typeface="+mn-lt"/>
                        <a:ea typeface="+mn-ea"/>
                        <a:cs typeface="+mn-cs"/>
                      </a:endParaRPr>
                    </a:p>
                  </a:txBody>
                  <a:tcPr marL="55736" marR="5573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l">
                        <a:lnSpc>
                          <a:spcPts val="1000"/>
                        </a:lnSpc>
                        <a:spcAft>
                          <a:spcPts val="0"/>
                        </a:spcAft>
                      </a:pPr>
                      <a:r>
                        <a:rPr lang="zh-CN" sz="2000" b="1" kern="0" dirty="0">
                          <a:effectLst/>
                        </a:rPr>
                        <a:t>职业规划与就业指导</a:t>
                      </a:r>
                      <a:r>
                        <a:rPr lang="en-US" sz="2000" b="1" kern="0" dirty="0">
                          <a:effectLst/>
                        </a:rPr>
                        <a:t>1</a:t>
                      </a:r>
                      <a:endParaRPr lang="zh-CN" sz="2000" b="1" kern="0" dirty="0">
                        <a:solidFill>
                          <a:schemeClr val="tx1"/>
                        </a:solidFill>
                        <a:effectLst/>
                        <a:latin typeface="+mn-lt"/>
                        <a:ea typeface="+mn-ea"/>
                        <a:cs typeface="+mn-cs"/>
                      </a:endParaRPr>
                    </a:p>
                  </a:txBody>
                  <a:tcPr marL="55736" marR="5573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r>
              <a:tr h="873515">
                <a:tc>
                  <a:txBody>
                    <a:bodyPr/>
                    <a:lstStyle/>
                    <a:p>
                      <a:pPr algn="ctr">
                        <a:lnSpc>
                          <a:spcPts val="1000"/>
                        </a:lnSpc>
                        <a:spcAft>
                          <a:spcPts val="0"/>
                        </a:spcAft>
                      </a:pPr>
                      <a:r>
                        <a:rPr lang="en-US" sz="2000" b="1" kern="0" dirty="0">
                          <a:solidFill>
                            <a:srgbClr val="FF0000"/>
                          </a:solidFill>
                          <a:effectLst/>
                        </a:rPr>
                        <a:t>16</a:t>
                      </a:r>
                      <a:endParaRPr lang="zh-CN" sz="2000" b="1" kern="0" dirty="0">
                        <a:solidFill>
                          <a:srgbClr val="FF0000"/>
                        </a:solidFill>
                        <a:effectLst/>
                        <a:latin typeface="+mn-lt"/>
                        <a:ea typeface="+mn-ea"/>
                        <a:cs typeface="+mn-cs"/>
                      </a:endParaRPr>
                    </a:p>
                  </a:txBody>
                  <a:tcPr marL="55736" marR="5573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l">
                        <a:lnSpc>
                          <a:spcPts val="1000"/>
                        </a:lnSpc>
                        <a:spcAft>
                          <a:spcPts val="0"/>
                        </a:spcAft>
                      </a:pPr>
                      <a:r>
                        <a:rPr lang="zh-CN" sz="2000" b="1" kern="0" dirty="0">
                          <a:solidFill>
                            <a:srgbClr val="FF0000"/>
                          </a:solidFill>
                          <a:effectLst/>
                        </a:rPr>
                        <a:t>职业规划与就业指导</a:t>
                      </a:r>
                      <a:r>
                        <a:rPr lang="en-US" sz="2000" b="1" kern="0" dirty="0">
                          <a:solidFill>
                            <a:srgbClr val="FF0000"/>
                          </a:solidFill>
                          <a:effectLst/>
                        </a:rPr>
                        <a:t>2</a:t>
                      </a:r>
                      <a:endParaRPr lang="zh-CN" sz="2000" b="1" kern="0" dirty="0">
                        <a:solidFill>
                          <a:srgbClr val="FF0000"/>
                        </a:solidFill>
                        <a:effectLst/>
                        <a:latin typeface="+mn-lt"/>
                        <a:ea typeface="+mn-ea"/>
                        <a:cs typeface="+mn-cs"/>
                      </a:endParaRPr>
                    </a:p>
                  </a:txBody>
                  <a:tcPr marL="55736" marR="5573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 name="TextBox 10"/>
          <p:cNvSpPr txBox="1"/>
          <p:nvPr/>
        </p:nvSpPr>
        <p:spPr>
          <a:xfrm>
            <a:off x="3131840" y="692696"/>
            <a:ext cx="3384376" cy="715089"/>
          </a:xfrm>
          <a:prstGeom prst="roundRect">
            <a:avLst/>
          </a:prstGeom>
          <a:noFill/>
          <a:ln w="88900" cmpd="thickThin">
            <a:solidFill>
              <a:srgbClr val="00B0F0"/>
            </a:solidFill>
          </a:ln>
        </p:spPr>
        <p:txBody>
          <a:bodyPr wrap="square" rtlCol="0">
            <a:spAutoFit/>
          </a:bodyPr>
          <a:lstStyle/>
          <a:p>
            <a:pPr algn="ctr"/>
            <a:r>
              <a:rPr lang="zh-CN" altLang="en-US" sz="3600" b="1" dirty="0" smtClean="0">
                <a:solidFill>
                  <a:srgbClr val="FF0000"/>
                </a:solidFill>
                <a:effectLst>
                  <a:glow rad="101600">
                    <a:schemeClr val="accent5">
                      <a:satMod val="175000"/>
                      <a:alpha val="40000"/>
                    </a:schemeClr>
                  </a:glow>
                </a:effectLst>
                <a:latin typeface="微软雅黑" panose="020B0503020204020204" pitchFamily="34" charset="-122"/>
                <a:ea typeface="微软雅黑" panose="020B0503020204020204" pitchFamily="34" charset="-122"/>
              </a:rPr>
              <a:t>通识选修课</a:t>
            </a:r>
            <a:endParaRPr lang="zh-CN" altLang="en-US" sz="3600" b="1" dirty="0">
              <a:solidFill>
                <a:srgbClr val="FF0000"/>
              </a:solidFill>
              <a:effectLst>
                <a:glow rad="101600">
                  <a:schemeClr val="accent5">
                    <a:satMod val="175000"/>
                    <a:alpha val="40000"/>
                  </a:schemeClr>
                </a:glow>
              </a:effectLst>
              <a:latin typeface="微软雅黑" panose="020B0503020204020204" pitchFamily="34" charset="-122"/>
              <a:ea typeface="微软雅黑" panose="020B0503020204020204" pitchFamily="34" charset="-122"/>
            </a:endParaRPr>
          </a:p>
        </p:txBody>
      </p:sp>
      <p:graphicFrame>
        <p:nvGraphicFramePr>
          <p:cNvPr id="5" name="图示 4"/>
          <p:cNvGraphicFramePr/>
          <p:nvPr/>
        </p:nvGraphicFramePr>
        <p:xfrm>
          <a:off x="1487996" y="1772816"/>
          <a:ext cx="6096000" cy="406400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7" name="TextBox 6"/>
          <p:cNvSpPr txBox="1"/>
          <p:nvPr/>
        </p:nvSpPr>
        <p:spPr>
          <a:xfrm>
            <a:off x="2051720" y="2984004"/>
            <a:ext cx="1008112" cy="1569660"/>
          </a:xfrm>
          <a:prstGeom prst="rect">
            <a:avLst/>
          </a:prstGeom>
          <a:noFill/>
        </p:spPr>
        <p:txBody>
          <a:bodyPr wrap="square" rtlCol="0">
            <a:spAutoFit/>
          </a:bodyPr>
          <a:lstStyle/>
          <a:p>
            <a:pPr algn="ctr"/>
            <a:r>
              <a:rPr lang="en-US" altLang="zh-CN" sz="4800" b="1" dirty="0" smtClean="0">
                <a:solidFill>
                  <a:srgbClr val="FF0000"/>
                </a:solidFill>
                <a:effectLst>
                  <a:glow rad="139700">
                    <a:schemeClr val="accent3">
                      <a:satMod val="175000"/>
                      <a:alpha val="40000"/>
                    </a:schemeClr>
                  </a:glow>
                </a:effectLst>
                <a:latin typeface="微软雅黑" panose="020B0503020204020204" pitchFamily="34" charset="-122"/>
                <a:ea typeface="微软雅黑" panose="020B0503020204020204" pitchFamily="34" charset="-122"/>
              </a:rPr>
              <a:t>7</a:t>
            </a:r>
            <a:r>
              <a:rPr lang="zh-CN" altLang="en-US" sz="4800" b="1" dirty="0" smtClean="0">
                <a:solidFill>
                  <a:srgbClr val="FF0000"/>
                </a:solidFill>
                <a:effectLst>
                  <a:glow rad="139700">
                    <a:schemeClr val="accent3">
                      <a:satMod val="175000"/>
                      <a:alpha val="40000"/>
                    </a:schemeClr>
                  </a:glow>
                </a:effectLst>
                <a:latin typeface="微软雅黑" panose="020B0503020204020204" pitchFamily="34" charset="-122"/>
                <a:ea typeface="微软雅黑" panose="020B0503020204020204" pitchFamily="34" charset="-122"/>
              </a:rPr>
              <a:t>门</a:t>
            </a:r>
            <a:endParaRPr lang="zh-CN" altLang="en-US" sz="4800" b="1" dirty="0">
              <a:solidFill>
                <a:srgbClr val="FF0000"/>
              </a:solidFill>
              <a:effectLst>
                <a:glow rad="139700">
                  <a:schemeClr val="accent3">
                    <a:satMod val="175000"/>
                    <a:alpha val="40000"/>
                  </a:schemeClr>
                </a:glow>
              </a:effectLst>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Effect transition="in" filter="fade">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Graphic spid="5" grpId="0">
        <p:bldAsOne/>
      </p:bldGraphic>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TextBox 6"/>
          <p:cNvSpPr txBox="1"/>
          <p:nvPr/>
        </p:nvSpPr>
        <p:spPr>
          <a:xfrm>
            <a:off x="755576" y="2322860"/>
            <a:ext cx="1008112" cy="2945368"/>
          </a:xfrm>
          <a:prstGeom prst="roundRect">
            <a:avLst/>
          </a:prstGeom>
          <a:noFill/>
          <a:ln w="88900" cmpd="thickThin">
            <a:solidFill>
              <a:srgbClr val="00B0F0"/>
            </a:solidFill>
          </a:ln>
        </p:spPr>
        <p:txBody>
          <a:bodyPr wrap="square" rtlCol="0">
            <a:spAutoFit/>
          </a:bodyPr>
          <a:lstStyle/>
          <a:p>
            <a:pPr algn="ctr"/>
            <a:r>
              <a:rPr lang="zh-CN" altLang="en-US" sz="3600" b="1" dirty="0" smtClean="0">
                <a:solidFill>
                  <a:srgbClr val="FF0000"/>
                </a:solidFill>
                <a:effectLst>
                  <a:glow rad="101600">
                    <a:schemeClr val="accent5">
                      <a:satMod val="175000"/>
                      <a:alpha val="40000"/>
                    </a:schemeClr>
                  </a:glow>
                </a:effectLst>
                <a:latin typeface="微软雅黑" panose="020B0503020204020204" pitchFamily="34" charset="-122"/>
                <a:ea typeface="微软雅黑" panose="020B0503020204020204" pitchFamily="34" charset="-122"/>
              </a:rPr>
              <a:t>学科基础课</a:t>
            </a:r>
            <a:endParaRPr lang="zh-CN" altLang="en-US" sz="3600" b="1" dirty="0">
              <a:solidFill>
                <a:srgbClr val="FF0000"/>
              </a:solidFill>
              <a:effectLst>
                <a:glow rad="101600">
                  <a:schemeClr val="accent5">
                    <a:satMod val="175000"/>
                    <a:alpha val="40000"/>
                  </a:schemeClr>
                </a:glow>
              </a:effectLst>
              <a:latin typeface="微软雅黑" panose="020B0503020204020204" pitchFamily="34" charset="-122"/>
              <a:ea typeface="微软雅黑" panose="020B0503020204020204" pitchFamily="34" charset="-122"/>
            </a:endParaRPr>
          </a:p>
        </p:txBody>
      </p:sp>
      <p:graphicFrame>
        <p:nvGraphicFramePr>
          <p:cNvPr id="4" name="表格 3"/>
          <p:cNvGraphicFramePr>
            <a:graphicFrameLocks noGrp="1"/>
          </p:cNvGraphicFramePr>
          <p:nvPr/>
        </p:nvGraphicFramePr>
        <p:xfrm>
          <a:off x="2123728" y="1988840"/>
          <a:ext cx="3024336" cy="2467915"/>
        </p:xfrm>
        <a:graphic>
          <a:graphicData uri="http://schemas.openxmlformats.org/drawingml/2006/table">
            <a:tbl>
              <a:tblPr>
                <a:tableStyleId>{93296810-A885-4BE3-A3E7-6D5BEEA58F35}</a:tableStyleId>
              </a:tblPr>
              <a:tblGrid>
                <a:gridCol w="647854"/>
                <a:gridCol w="2376482"/>
              </a:tblGrid>
              <a:tr h="385492">
                <a:tc>
                  <a:txBody>
                    <a:bodyPr/>
                    <a:lstStyle/>
                    <a:p>
                      <a:pPr algn="ctr">
                        <a:spcAft>
                          <a:spcPts val="0"/>
                        </a:spcAft>
                      </a:pPr>
                      <a:r>
                        <a:rPr lang="en-US" sz="1400" b="1" kern="0" dirty="0">
                          <a:solidFill>
                            <a:schemeClr val="dk1"/>
                          </a:solidFill>
                          <a:effectLst/>
                          <a:latin typeface="Times New Roman" panose="02020603050405020304"/>
                          <a:ea typeface="宋体" panose="02010600030101010101" pitchFamily="2" charset="-122"/>
                          <a:cs typeface="宋体" panose="02010600030101010101" pitchFamily="2" charset="-122"/>
                        </a:rPr>
                        <a:t>1</a:t>
                      </a:r>
                      <a:endParaRPr lang="zh-CN" sz="1400" b="1" kern="0" dirty="0">
                        <a:solidFill>
                          <a:schemeClr val="dk1"/>
                        </a:solidFill>
                        <a:effectLst/>
                        <a:latin typeface="Times New Roman" panose="02020603050405020304"/>
                        <a:ea typeface="宋体" panose="02010600030101010101" pitchFamily="2" charset="-122"/>
                        <a:cs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400" b="1" kern="0" dirty="0">
                          <a:solidFill>
                            <a:schemeClr val="dk1"/>
                          </a:solidFill>
                          <a:effectLst/>
                          <a:latin typeface="Times New Roman" panose="02020603050405020304"/>
                          <a:ea typeface="宋体" panose="02010600030101010101" pitchFamily="2" charset="-122"/>
                          <a:cs typeface="宋体" panose="02010600030101010101" pitchFamily="2" charset="-122"/>
                        </a:rPr>
                        <a:t>体育概论</a:t>
                      </a:r>
                      <a:endParaRPr lang="zh-CN" sz="1400" b="1" kern="0" dirty="0">
                        <a:solidFill>
                          <a:schemeClr val="dk1"/>
                        </a:solidFill>
                        <a:effectLst/>
                        <a:latin typeface="Times New Roman" panose="02020603050405020304"/>
                        <a:ea typeface="宋体" panose="02010600030101010101" pitchFamily="2" charset="-122"/>
                        <a:cs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5492">
                <a:tc>
                  <a:txBody>
                    <a:bodyPr/>
                    <a:lstStyle/>
                    <a:p>
                      <a:pPr algn="ctr">
                        <a:spcAft>
                          <a:spcPts val="0"/>
                        </a:spcAft>
                      </a:pPr>
                      <a:r>
                        <a:rPr lang="en-US" sz="1400" b="1" kern="0">
                          <a:solidFill>
                            <a:schemeClr val="dk1"/>
                          </a:solidFill>
                          <a:effectLst/>
                          <a:latin typeface="Times New Roman" panose="02020603050405020304"/>
                          <a:ea typeface="宋体" panose="02010600030101010101" pitchFamily="2" charset="-122"/>
                          <a:cs typeface="宋体" panose="02010600030101010101" pitchFamily="2" charset="-122"/>
                        </a:rPr>
                        <a:t>2</a:t>
                      </a:r>
                      <a:endParaRPr lang="zh-CN" sz="1400" b="1" kern="0">
                        <a:solidFill>
                          <a:schemeClr val="dk1"/>
                        </a:solidFill>
                        <a:effectLst/>
                        <a:latin typeface="Times New Roman" panose="02020603050405020304"/>
                        <a:ea typeface="宋体" panose="02010600030101010101" pitchFamily="2" charset="-122"/>
                        <a:cs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400" b="1" kern="0" dirty="0">
                          <a:solidFill>
                            <a:schemeClr val="dk1"/>
                          </a:solidFill>
                          <a:effectLst/>
                          <a:latin typeface="Times New Roman" panose="02020603050405020304"/>
                          <a:ea typeface="宋体" panose="02010600030101010101" pitchFamily="2" charset="-122"/>
                          <a:cs typeface="宋体" panose="02010600030101010101" pitchFamily="2" charset="-122"/>
                        </a:rPr>
                        <a:t>体育心理学</a:t>
                      </a:r>
                      <a:endParaRPr lang="zh-CN" sz="1400" b="1" kern="0" dirty="0">
                        <a:solidFill>
                          <a:schemeClr val="dk1"/>
                        </a:solidFill>
                        <a:effectLst/>
                        <a:latin typeface="Times New Roman" panose="02020603050405020304"/>
                        <a:ea typeface="宋体" panose="02010600030101010101" pitchFamily="2" charset="-122"/>
                        <a:cs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40455">
                <a:tc>
                  <a:txBody>
                    <a:bodyPr/>
                    <a:lstStyle/>
                    <a:p>
                      <a:pPr algn="ctr">
                        <a:spcAft>
                          <a:spcPts val="0"/>
                        </a:spcAft>
                      </a:pPr>
                      <a:r>
                        <a:rPr lang="en-US" sz="1400" b="1" kern="0">
                          <a:solidFill>
                            <a:schemeClr val="dk1"/>
                          </a:solidFill>
                          <a:effectLst/>
                          <a:latin typeface="Times New Roman" panose="02020603050405020304"/>
                          <a:ea typeface="宋体" panose="02010600030101010101" pitchFamily="2" charset="-122"/>
                          <a:cs typeface="宋体" panose="02010600030101010101" pitchFamily="2" charset="-122"/>
                        </a:rPr>
                        <a:t>3</a:t>
                      </a:r>
                      <a:endParaRPr lang="zh-CN" sz="1400" b="1" kern="0">
                        <a:solidFill>
                          <a:schemeClr val="dk1"/>
                        </a:solidFill>
                        <a:effectLst/>
                        <a:latin typeface="Times New Roman" panose="02020603050405020304"/>
                        <a:ea typeface="宋体" panose="02010600030101010101" pitchFamily="2" charset="-122"/>
                        <a:cs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400" b="1" kern="0" dirty="0">
                          <a:solidFill>
                            <a:schemeClr val="dk1"/>
                          </a:solidFill>
                          <a:effectLst/>
                          <a:latin typeface="Times New Roman" panose="02020603050405020304"/>
                          <a:ea typeface="宋体" panose="02010600030101010101" pitchFamily="2" charset="-122"/>
                          <a:cs typeface="宋体" panose="02010600030101010101" pitchFamily="2" charset="-122"/>
                        </a:rPr>
                        <a:t>运动解剖学</a:t>
                      </a:r>
                      <a:endParaRPr lang="zh-CN" sz="1400" b="1" kern="0" dirty="0">
                        <a:solidFill>
                          <a:schemeClr val="dk1"/>
                        </a:solidFill>
                        <a:effectLst/>
                        <a:latin typeface="Times New Roman" panose="02020603050405020304"/>
                        <a:ea typeface="宋体" panose="02010600030101010101" pitchFamily="2" charset="-122"/>
                        <a:cs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5492">
                <a:tc>
                  <a:txBody>
                    <a:bodyPr/>
                    <a:lstStyle/>
                    <a:p>
                      <a:pPr algn="ctr">
                        <a:spcAft>
                          <a:spcPts val="0"/>
                        </a:spcAft>
                      </a:pPr>
                      <a:r>
                        <a:rPr lang="en-US" sz="1400" b="1" kern="0">
                          <a:solidFill>
                            <a:schemeClr val="dk1"/>
                          </a:solidFill>
                          <a:effectLst/>
                          <a:latin typeface="Times New Roman" panose="02020603050405020304"/>
                          <a:ea typeface="宋体" panose="02010600030101010101" pitchFamily="2" charset="-122"/>
                          <a:cs typeface="宋体" panose="02010600030101010101" pitchFamily="2" charset="-122"/>
                        </a:rPr>
                        <a:t>4</a:t>
                      </a:r>
                      <a:endParaRPr lang="zh-CN" sz="1400" b="1" kern="0">
                        <a:solidFill>
                          <a:schemeClr val="dk1"/>
                        </a:solidFill>
                        <a:effectLst/>
                        <a:latin typeface="Times New Roman" panose="02020603050405020304"/>
                        <a:ea typeface="宋体" panose="02010600030101010101" pitchFamily="2" charset="-122"/>
                        <a:cs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400" b="1" kern="0" dirty="0">
                          <a:solidFill>
                            <a:schemeClr val="dk1"/>
                          </a:solidFill>
                          <a:effectLst/>
                          <a:latin typeface="Times New Roman" panose="02020603050405020304"/>
                          <a:ea typeface="宋体" panose="02010600030101010101" pitchFamily="2" charset="-122"/>
                          <a:cs typeface="宋体" panose="02010600030101010101" pitchFamily="2" charset="-122"/>
                        </a:rPr>
                        <a:t>运动生理学</a:t>
                      </a:r>
                      <a:endParaRPr lang="zh-CN" sz="1400" b="1" kern="0" dirty="0">
                        <a:solidFill>
                          <a:schemeClr val="dk1"/>
                        </a:solidFill>
                        <a:effectLst/>
                        <a:latin typeface="Times New Roman" panose="02020603050405020304"/>
                        <a:ea typeface="宋体" panose="02010600030101010101" pitchFamily="2" charset="-122"/>
                        <a:cs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5492">
                <a:tc>
                  <a:txBody>
                    <a:bodyPr/>
                    <a:lstStyle/>
                    <a:p>
                      <a:pPr algn="ctr">
                        <a:spcAft>
                          <a:spcPts val="0"/>
                        </a:spcAft>
                      </a:pPr>
                      <a:r>
                        <a:rPr lang="en-US" sz="1400" b="1" kern="0">
                          <a:solidFill>
                            <a:schemeClr val="dk1"/>
                          </a:solidFill>
                          <a:effectLst/>
                          <a:latin typeface="Times New Roman" panose="02020603050405020304"/>
                          <a:ea typeface="宋体" panose="02010600030101010101" pitchFamily="2" charset="-122"/>
                          <a:cs typeface="宋体" panose="02010600030101010101" pitchFamily="2" charset="-122"/>
                        </a:rPr>
                        <a:t>5</a:t>
                      </a:r>
                      <a:endParaRPr lang="zh-CN" sz="1400" b="1" kern="0">
                        <a:solidFill>
                          <a:schemeClr val="dk1"/>
                        </a:solidFill>
                        <a:effectLst/>
                        <a:latin typeface="Times New Roman" panose="02020603050405020304"/>
                        <a:ea typeface="宋体" panose="02010600030101010101" pitchFamily="2" charset="-122"/>
                        <a:cs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400" b="1" kern="0" dirty="0">
                          <a:solidFill>
                            <a:schemeClr val="dk1"/>
                          </a:solidFill>
                          <a:effectLst/>
                          <a:latin typeface="Times New Roman" panose="02020603050405020304"/>
                          <a:ea typeface="宋体" panose="02010600030101010101" pitchFamily="2" charset="-122"/>
                          <a:cs typeface="宋体" panose="02010600030101010101" pitchFamily="2" charset="-122"/>
                        </a:rPr>
                        <a:t>健康教育学</a:t>
                      </a:r>
                      <a:endParaRPr lang="zh-CN" sz="1400" b="1" kern="0" dirty="0">
                        <a:solidFill>
                          <a:schemeClr val="dk1"/>
                        </a:solidFill>
                        <a:effectLst/>
                        <a:latin typeface="Times New Roman" panose="02020603050405020304"/>
                        <a:ea typeface="宋体" panose="02010600030101010101" pitchFamily="2" charset="-122"/>
                        <a:cs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5492">
                <a:tc>
                  <a:txBody>
                    <a:bodyPr/>
                    <a:lstStyle/>
                    <a:p>
                      <a:pPr algn="ctr">
                        <a:spcAft>
                          <a:spcPts val="0"/>
                        </a:spcAft>
                      </a:pPr>
                      <a:r>
                        <a:rPr lang="en-US" sz="1400" b="1" kern="0">
                          <a:solidFill>
                            <a:schemeClr val="dk1"/>
                          </a:solidFill>
                          <a:effectLst/>
                          <a:latin typeface="Times New Roman" panose="02020603050405020304"/>
                          <a:ea typeface="宋体" panose="02010600030101010101" pitchFamily="2" charset="-122"/>
                          <a:cs typeface="宋体" panose="02010600030101010101" pitchFamily="2" charset="-122"/>
                        </a:rPr>
                        <a:t>6</a:t>
                      </a:r>
                      <a:endParaRPr lang="zh-CN" sz="1400" b="1" kern="0">
                        <a:solidFill>
                          <a:schemeClr val="dk1"/>
                        </a:solidFill>
                        <a:effectLst/>
                        <a:latin typeface="Times New Roman" panose="02020603050405020304"/>
                        <a:ea typeface="宋体" panose="02010600030101010101" pitchFamily="2" charset="-122"/>
                        <a:cs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400" b="1" kern="0" dirty="0">
                          <a:solidFill>
                            <a:schemeClr val="dk1"/>
                          </a:solidFill>
                          <a:effectLst/>
                          <a:latin typeface="Times New Roman" panose="02020603050405020304"/>
                          <a:ea typeface="宋体" panose="02010600030101010101" pitchFamily="2" charset="-122"/>
                          <a:cs typeface="宋体" panose="02010600030101010101" pitchFamily="2" charset="-122"/>
                        </a:rPr>
                        <a:t>体育科研方法</a:t>
                      </a:r>
                      <a:endParaRPr lang="zh-CN" sz="1400" b="1" kern="0" dirty="0">
                        <a:solidFill>
                          <a:schemeClr val="dk1"/>
                        </a:solidFill>
                        <a:effectLst/>
                        <a:latin typeface="Times New Roman" panose="02020603050405020304"/>
                        <a:ea typeface="宋体" panose="02010600030101010101" pitchFamily="2" charset="-122"/>
                        <a:cs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8" name="表格 7"/>
          <p:cNvGraphicFramePr>
            <a:graphicFrameLocks noGrp="1"/>
          </p:cNvGraphicFramePr>
          <p:nvPr/>
        </p:nvGraphicFramePr>
        <p:xfrm>
          <a:off x="5508104" y="1988840"/>
          <a:ext cx="3024336" cy="4009883"/>
        </p:xfrm>
        <a:graphic>
          <a:graphicData uri="http://schemas.openxmlformats.org/drawingml/2006/table">
            <a:tbl>
              <a:tblPr>
                <a:tableStyleId>{93296810-A885-4BE3-A3E7-6D5BEEA58F35}</a:tableStyleId>
              </a:tblPr>
              <a:tblGrid>
                <a:gridCol w="647854"/>
                <a:gridCol w="2376482"/>
              </a:tblGrid>
              <a:tr h="385492">
                <a:tc>
                  <a:txBody>
                    <a:bodyPr/>
                    <a:lstStyle/>
                    <a:p>
                      <a:pPr algn="ctr">
                        <a:spcAft>
                          <a:spcPts val="0"/>
                        </a:spcAft>
                      </a:pPr>
                      <a:r>
                        <a:rPr lang="en-US" sz="1600" b="1" kern="100" dirty="0">
                          <a:effectLst/>
                          <a:latin typeface="Times New Roman" panose="02020603050405020304"/>
                          <a:ea typeface="楷体_GB2312"/>
                        </a:rPr>
                        <a:t>1</a:t>
                      </a:r>
                      <a:endParaRPr lang="zh-CN" sz="16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400" b="1" kern="0" dirty="0">
                          <a:effectLst/>
                          <a:latin typeface="Times New Roman" panose="02020603050405020304"/>
                          <a:ea typeface="宋体" panose="02010600030101010101" pitchFamily="2" charset="-122"/>
                          <a:cs typeface="宋体" panose="02010600030101010101" pitchFamily="2" charset="-122"/>
                        </a:rPr>
                        <a:t>体育概论</a:t>
                      </a:r>
                      <a:endParaRPr lang="zh-CN" sz="16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5492">
                <a:tc>
                  <a:txBody>
                    <a:bodyPr/>
                    <a:lstStyle/>
                    <a:p>
                      <a:pPr algn="ctr">
                        <a:spcAft>
                          <a:spcPts val="0"/>
                        </a:spcAft>
                      </a:pPr>
                      <a:r>
                        <a:rPr lang="en-US" sz="1600" b="1" kern="100">
                          <a:effectLst/>
                          <a:latin typeface="Times New Roman" panose="02020603050405020304"/>
                          <a:ea typeface="楷体_GB2312"/>
                        </a:rPr>
                        <a:t>2</a:t>
                      </a:r>
                      <a:endParaRPr lang="zh-CN" sz="16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400" b="1" kern="0" dirty="0">
                          <a:effectLst/>
                          <a:latin typeface="Times New Roman" panose="02020603050405020304"/>
                          <a:ea typeface="宋体" panose="02010600030101010101" pitchFamily="2" charset="-122"/>
                          <a:cs typeface="宋体" panose="02010600030101010101" pitchFamily="2" charset="-122"/>
                        </a:rPr>
                        <a:t>体育心理学</a:t>
                      </a:r>
                      <a:endParaRPr lang="zh-CN" sz="16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40455">
                <a:tc>
                  <a:txBody>
                    <a:bodyPr/>
                    <a:lstStyle/>
                    <a:p>
                      <a:pPr algn="ctr">
                        <a:spcAft>
                          <a:spcPts val="0"/>
                        </a:spcAft>
                      </a:pPr>
                      <a:r>
                        <a:rPr lang="en-US" sz="1600" b="1" kern="100">
                          <a:effectLst/>
                          <a:latin typeface="Times New Roman" panose="02020603050405020304"/>
                          <a:ea typeface="楷体_GB2312"/>
                        </a:rPr>
                        <a:t>3</a:t>
                      </a:r>
                      <a:endParaRPr lang="zh-CN" sz="16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400" b="1" kern="0">
                          <a:effectLst/>
                          <a:latin typeface="Times New Roman" panose="02020603050405020304"/>
                          <a:ea typeface="宋体" panose="02010600030101010101" pitchFamily="2" charset="-122"/>
                          <a:cs typeface="宋体" panose="02010600030101010101" pitchFamily="2" charset="-122"/>
                        </a:rPr>
                        <a:t>运动解剖学</a:t>
                      </a:r>
                      <a:r>
                        <a:rPr lang="en-US" sz="1400" b="1" kern="0">
                          <a:effectLst/>
                          <a:latin typeface="Times New Roman" panose="02020603050405020304"/>
                          <a:ea typeface="宋体" panose="02010600030101010101" pitchFamily="2" charset="-122"/>
                          <a:cs typeface="宋体" panose="02010600030101010101" pitchFamily="2" charset="-122"/>
                        </a:rPr>
                        <a:t>B</a:t>
                      </a:r>
                      <a:endParaRPr lang="zh-CN" sz="16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5492">
                <a:tc>
                  <a:txBody>
                    <a:bodyPr/>
                    <a:lstStyle/>
                    <a:p>
                      <a:pPr algn="ctr">
                        <a:spcAft>
                          <a:spcPts val="0"/>
                        </a:spcAft>
                      </a:pPr>
                      <a:r>
                        <a:rPr lang="en-US" sz="1600" b="1" kern="100">
                          <a:effectLst/>
                          <a:latin typeface="Times New Roman" panose="02020603050405020304"/>
                          <a:ea typeface="楷体_GB2312"/>
                        </a:rPr>
                        <a:t>4</a:t>
                      </a:r>
                      <a:endParaRPr lang="zh-CN" sz="16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400" b="1" kern="0">
                          <a:effectLst/>
                          <a:latin typeface="Times New Roman" panose="02020603050405020304"/>
                          <a:ea typeface="宋体" panose="02010600030101010101" pitchFamily="2" charset="-122"/>
                          <a:cs typeface="宋体" panose="02010600030101010101" pitchFamily="2" charset="-122"/>
                        </a:rPr>
                        <a:t>运动生理学</a:t>
                      </a:r>
                      <a:r>
                        <a:rPr lang="en-US" sz="1400" b="1" kern="0">
                          <a:effectLst/>
                          <a:latin typeface="Times New Roman" panose="02020603050405020304"/>
                          <a:ea typeface="宋体" panose="02010600030101010101" pitchFamily="2" charset="-122"/>
                          <a:cs typeface="宋体" panose="02010600030101010101" pitchFamily="2" charset="-122"/>
                        </a:rPr>
                        <a:t>B</a:t>
                      </a:r>
                      <a:endParaRPr lang="zh-CN" sz="16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5492">
                <a:tc>
                  <a:txBody>
                    <a:bodyPr/>
                    <a:lstStyle/>
                    <a:p>
                      <a:pPr algn="ctr">
                        <a:spcAft>
                          <a:spcPts val="0"/>
                        </a:spcAft>
                      </a:pPr>
                      <a:r>
                        <a:rPr lang="en-US" sz="1600" b="1" kern="100">
                          <a:effectLst/>
                          <a:latin typeface="Times New Roman" panose="02020603050405020304"/>
                          <a:ea typeface="楷体_GB2312"/>
                        </a:rPr>
                        <a:t>5</a:t>
                      </a:r>
                      <a:endParaRPr lang="zh-CN" sz="16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400" b="1" kern="0">
                          <a:effectLst/>
                          <a:latin typeface="Times New Roman" panose="02020603050405020304"/>
                          <a:ea typeface="宋体" panose="02010600030101010101" pitchFamily="2" charset="-122"/>
                          <a:cs typeface="宋体" panose="02010600030101010101" pitchFamily="2" charset="-122"/>
                        </a:rPr>
                        <a:t>健康教育学</a:t>
                      </a:r>
                      <a:endParaRPr lang="zh-CN" sz="16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5492">
                <a:tc>
                  <a:txBody>
                    <a:bodyPr/>
                    <a:lstStyle/>
                    <a:p>
                      <a:pPr algn="ctr">
                        <a:spcAft>
                          <a:spcPts val="0"/>
                        </a:spcAft>
                      </a:pPr>
                      <a:r>
                        <a:rPr lang="en-US" sz="1600" b="1" kern="100">
                          <a:effectLst/>
                          <a:latin typeface="Times New Roman" panose="02020603050405020304"/>
                          <a:ea typeface="楷体_GB2312"/>
                        </a:rPr>
                        <a:t>6</a:t>
                      </a:r>
                      <a:endParaRPr lang="zh-CN" sz="16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400" b="1" kern="0">
                          <a:effectLst/>
                          <a:latin typeface="Times New Roman" panose="02020603050405020304"/>
                          <a:ea typeface="宋体" panose="02010600030101010101" pitchFamily="2" charset="-122"/>
                          <a:cs typeface="宋体" panose="02010600030101010101" pitchFamily="2" charset="-122"/>
                        </a:rPr>
                        <a:t>体育科研方法</a:t>
                      </a:r>
                      <a:endParaRPr lang="zh-CN" sz="16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5492">
                <a:tc>
                  <a:txBody>
                    <a:bodyPr/>
                    <a:lstStyle/>
                    <a:p>
                      <a:pPr algn="ctr">
                        <a:spcAft>
                          <a:spcPts val="0"/>
                        </a:spcAft>
                      </a:pPr>
                      <a:r>
                        <a:rPr lang="en-US" sz="1600" b="1" kern="100">
                          <a:effectLst/>
                          <a:latin typeface="Times New Roman" panose="02020603050405020304"/>
                          <a:ea typeface="楷体_GB2312"/>
                        </a:rPr>
                        <a:t>7</a:t>
                      </a:r>
                      <a:endParaRPr lang="zh-CN" sz="16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400" b="1" kern="0">
                          <a:effectLst/>
                          <a:latin typeface="Times New Roman" panose="02020603050405020304"/>
                          <a:ea typeface="宋体" panose="02010600030101010101" pitchFamily="2" charset="-122"/>
                          <a:cs typeface="宋体" panose="02010600030101010101" pitchFamily="2" charset="-122"/>
                        </a:rPr>
                        <a:t>教育心理学</a:t>
                      </a:r>
                      <a:endParaRPr lang="zh-CN" sz="16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5492">
                <a:tc>
                  <a:txBody>
                    <a:bodyPr/>
                    <a:lstStyle/>
                    <a:p>
                      <a:pPr algn="ctr">
                        <a:spcAft>
                          <a:spcPts val="0"/>
                        </a:spcAft>
                      </a:pPr>
                      <a:r>
                        <a:rPr lang="en-US" sz="1600" b="1" kern="100">
                          <a:effectLst/>
                          <a:latin typeface="Times New Roman" panose="02020603050405020304"/>
                          <a:ea typeface="楷体_GB2312"/>
                        </a:rPr>
                        <a:t>8</a:t>
                      </a:r>
                      <a:endParaRPr lang="zh-CN" sz="16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400" b="1" kern="0">
                          <a:effectLst/>
                          <a:latin typeface="Times New Roman" panose="02020603050405020304"/>
                          <a:ea typeface="宋体" panose="02010600030101010101" pitchFamily="2" charset="-122"/>
                          <a:cs typeface="宋体" panose="02010600030101010101" pitchFamily="2" charset="-122"/>
                        </a:rPr>
                        <a:t>教育学基础</a:t>
                      </a:r>
                      <a:endParaRPr lang="zh-CN" sz="16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5492">
                <a:tc>
                  <a:txBody>
                    <a:bodyPr/>
                    <a:lstStyle/>
                    <a:p>
                      <a:pPr algn="ctr">
                        <a:spcAft>
                          <a:spcPts val="0"/>
                        </a:spcAft>
                      </a:pPr>
                      <a:r>
                        <a:rPr lang="en-US" sz="1600" b="1" kern="100">
                          <a:effectLst/>
                          <a:latin typeface="Times New Roman" panose="02020603050405020304"/>
                          <a:ea typeface="楷体_GB2312"/>
                        </a:rPr>
                        <a:t>9</a:t>
                      </a:r>
                      <a:endParaRPr lang="zh-CN" sz="16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ts val="1400"/>
                        </a:lnSpc>
                        <a:spcAft>
                          <a:spcPts val="0"/>
                        </a:spcAft>
                      </a:pPr>
                      <a:r>
                        <a:rPr lang="zh-CN" sz="1400" b="1" kern="0" dirty="0" smtClean="0">
                          <a:effectLst/>
                          <a:latin typeface="Times New Roman" panose="02020603050405020304"/>
                          <a:ea typeface="宋体" panose="02010600030101010101" pitchFamily="2" charset="-122"/>
                          <a:cs typeface="宋体" panose="02010600030101010101" pitchFamily="2" charset="-122"/>
                        </a:rPr>
                        <a:t>现代教育</a:t>
                      </a:r>
                      <a:r>
                        <a:rPr lang="zh-CN" sz="1400" b="1" kern="0" dirty="0">
                          <a:effectLst/>
                          <a:latin typeface="Times New Roman" panose="02020603050405020304"/>
                          <a:ea typeface="宋体" panose="02010600030101010101" pitchFamily="2" charset="-122"/>
                          <a:cs typeface="宋体" panose="02010600030101010101" pitchFamily="2" charset="-122"/>
                        </a:rPr>
                        <a:t>技术应用</a:t>
                      </a:r>
                      <a:endParaRPr lang="zh-CN" sz="16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5492">
                <a:tc>
                  <a:txBody>
                    <a:bodyPr/>
                    <a:lstStyle/>
                    <a:p>
                      <a:pPr algn="ctr">
                        <a:spcAft>
                          <a:spcPts val="0"/>
                        </a:spcAft>
                      </a:pPr>
                      <a:r>
                        <a:rPr lang="en-US" sz="1400" b="1" kern="0" dirty="0">
                          <a:solidFill>
                            <a:schemeClr val="dk1"/>
                          </a:solidFill>
                          <a:effectLst/>
                          <a:latin typeface="宋体" panose="02010600030101010101" pitchFamily="2" charset="-122"/>
                          <a:ea typeface="宋体" panose="02010600030101010101" pitchFamily="2" charset="-122"/>
                          <a:cs typeface="宋体" panose="02010600030101010101" pitchFamily="2" charset="-122"/>
                        </a:rPr>
                        <a:t>10</a:t>
                      </a:r>
                      <a:endParaRPr lang="zh-CN" sz="1400" b="1" kern="0" dirty="0">
                        <a:solidFill>
                          <a:schemeClr val="dk1"/>
                        </a:solidFill>
                        <a:effectLst/>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400" b="1" kern="0" dirty="0">
                          <a:solidFill>
                            <a:schemeClr val="dk1"/>
                          </a:solidFill>
                          <a:effectLst/>
                          <a:latin typeface="宋体" panose="02010600030101010101" pitchFamily="2" charset="-122"/>
                          <a:ea typeface="宋体" panose="02010600030101010101" pitchFamily="2" charset="-122"/>
                          <a:cs typeface="宋体" panose="02010600030101010101" pitchFamily="2" charset="-122"/>
                        </a:rPr>
                        <a:t>民族传统体育概论</a:t>
                      </a:r>
                      <a:endParaRPr lang="zh-CN" sz="1400" b="1" kern="0" dirty="0">
                        <a:solidFill>
                          <a:schemeClr val="dk1"/>
                        </a:solidFill>
                        <a:effectLst/>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pSp>
        <p:nvGrpSpPr>
          <p:cNvPr id="11" name="组合 10"/>
          <p:cNvGrpSpPr/>
          <p:nvPr/>
        </p:nvGrpSpPr>
        <p:grpSpPr>
          <a:xfrm>
            <a:off x="2123728" y="476672"/>
            <a:ext cx="3024336" cy="3024336"/>
            <a:chOff x="2123728" y="476672"/>
            <a:chExt cx="3024336" cy="3024336"/>
          </a:xfrm>
        </p:grpSpPr>
        <p:sp>
          <p:nvSpPr>
            <p:cNvPr id="3" name="弦形 2"/>
            <p:cNvSpPr/>
            <p:nvPr/>
          </p:nvSpPr>
          <p:spPr>
            <a:xfrm rot="5400000">
              <a:off x="2123728" y="476672"/>
              <a:ext cx="3024336" cy="3024336"/>
            </a:xfrm>
            <a:prstGeom prst="chord">
              <a:avLst>
                <a:gd name="adj1" fmla="val 5394608"/>
                <a:gd name="adj2" fmla="val 16200000"/>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2627784" y="1105580"/>
              <a:ext cx="2016224" cy="523220"/>
            </a:xfrm>
            <a:prstGeom prst="rect">
              <a:avLst/>
            </a:prstGeom>
            <a:noFill/>
          </p:spPr>
          <p:txBody>
            <a:bodyPr wrap="square" rtlCol="0">
              <a:spAutoFit/>
            </a:bodyP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体育教育</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5508104" y="476672"/>
            <a:ext cx="3024336" cy="3024336"/>
            <a:chOff x="5508104" y="476672"/>
            <a:chExt cx="3024336" cy="3024336"/>
          </a:xfrm>
        </p:grpSpPr>
        <p:sp>
          <p:nvSpPr>
            <p:cNvPr id="10" name="弦形 9"/>
            <p:cNvSpPr/>
            <p:nvPr/>
          </p:nvSpPr>
          <p:spPr>
            <a:xfrm rot="5400000">
              <a:off x="5508104" y="476672"/>
              <a:ext cx="3024336" cy="3024336"/>
            </a:xfrm>
            <a:prstGeom prst="chord">
              <a:avLst>
                <a:gd name="adj1" fmla="val 5394608"/>
                <a:gd name="adj2" fmla="val 16200000"/>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11"/>
            <p:cNvSpPr txBox="1"/>
            <p:nvPr/>
          </p:nvSpPr>
          <p:spPr>
            <a:xfrm>
              <a:off x="5832140" y="836712"/>
              <a:ext cx="2376264" cy="954107"/>
            </a:xfrm>
            <a:prstGeom prst="rect">
              <a:avLst/>
            </a:prstGeom>
            <a:noFill/>
          </p:spPr>
          <p:txBody>
            <a:bodyPr wrap="square" rtlCol="0">
              <a:spAutoFit/>
            </a:bodyP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武术与</a:t>
              </a:r>
              <a:endParaRPr lang="en-US" altLang="zh-CN" sz="2800"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2800" b="1" dirty="0" smtClean="0">
                  <a:solidFill>
                    <a:schemeClr val="bg1"/>
                  </a:solidFill>
                  <a:latin typeface="微软雅黑" panose="020B0503020204020204" pitchFamily="34" charset="-122"/>
                  <a:ea typeface="微软雅黑" panose="020B0503020204020204" pitchFamily="34" charset="-122"/>
                </a:rPr>
                <a:t>民族传统体育</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1000"/>
                                        <p:tgtEl>
                                          <p:spTgt spid="11"/>
                                        </p:tgtEl>
                                      </p:cBhvr>
                                    </p:animEffect>
                                    <p:anim calcmode="lin" valueType="num">
                                      <p:cBhvr>
                                        <p:cTn id="14" dur="1000" fill="hold"/>
                                        <p:tgtEl>
                                          <p:spTgt spid="11"/>
                                        </p:tgtEl>
                                        <p:attrNameLst>
                                          <p:attrName>ppt_x</p:attrName>
                                        </p:attrNameLst>
                                      </p:cBhvr>
                                      <p:tavLst>
                                        <p:tav tm="0">
                                          <p:val>
                                            <p:strVal val="#ppt_x"/>
                                          </p:val>
                                        </p:tav>
                                        <p:tav tm="100000">
                                          <p:val>
                                            <p:strVal val="#ppt_x"/>
                                          </p:val>
                                        </p:tav>
                                      </p:tavLst>
                                    </p:anim>
                                    <p:anim calcmode="lin" valueType="num">
                                      <p:cBhvr>
                                        <p:cTn id="15" dur="1000" fill="hold"/>
                                        <p:tgtEl>
                                          <p:spTgt spid="11"/>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1000" fill="hold"/>
                                        <p:tgtEl>
                                          <p:spTgt spid="4"/>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47" presetClass="entr" presetSubtype="0"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1000"/>
                                        <p:tgtEl>
                                          <p:spTgt spid="13"/>
                                        </p:tgtEl>
                                      </p:cBhvr>
                                    </p:animEffect>
                                    <p:anim calcmode="lin" valueType="num">
                                      <p:cBhvr>
                                        <p:cTn id="25" dur="1000" fill="hold"/>
                                        <p:tgtEl>
                                          <p:spTgt spid="13"/>
                                        </p:tgtEl>
                                        <p:attrNameLst>
                                          <p:attrName>ppt_x</p:attrName>
                                        </p:attrNameLst>
                                      </p:cBhvr>
                                      <p:tavLst>
                                        <p:tav tm="0">
                                          <p:val>
                                            <p:strVal val="#ppt_x"/>
                                          </p:val>
                                        </p:tav>
                                        <p:tav tm="100000">
                                          <p:val>
                                            <p:strVal val="#ppt_x"/>
                                          </p:val>
                                        </p:tav>
                                      </p:tavLst>
                                    </p:anim>
                                    <p:anim calcmode="lin" valueType="num">
                                      <p:cBhvr>
                                        <p:cTn id="26" dur="1000" fill="hold"/>
                                        <p:tgtEl>
                                          <p:spTgt spid="13"/>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1000"/>
                                        <p:tgtEl>
                                          <p:spTgt spid="8"/>
                                        </p:tgtEl>
                                      </p:cBhvr>
                                    </p:animEffect>
                                    <p:anim calcmode="lin" valueType="num">
                                      <p:cBhvr>
                                        <p:cTn id="30" dur="1000" fill="hold"/>
                                        <p:tgtEl>
                                          <p:spTgt spid="8"/>
                                        </p:tgtEl>
                                        <p:attrNameLst>
                                          <p:attrName>ppt_x</p:attrName>
                                        </p:attrNameLst>
                                      </p:cBhvr>
                                      <p:tavLst>
                                        <p:tav tm="0">
                                          <p:val>
                                            <p:strVal val="#ppt_x"/>
                                          </p:val>
                                        </p:tav>
                                        <p:tav tm="100000">
                                          <p:val>
                                            <p:strVal val="#ppt_x"/>
                                          </p:val>
                                        </p:tav>
                                      </p:tavLst>
                                    </p:anim>
                                    <p:anim calcmode="lin" valueType="num">
                                      <p:cBhvr>
                                        <p:cTn id="3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TextBox 6"/>
          <p:cNvSpPr txBox="1"/>
          <p:nvPr/>
        </p:nvSpPr>
        <p:spPr>
          <a:xfrm>
            <a:off x="755576" y="2322860"/>
            <a:ext cx="1008112" cy="2945368"/>
          </a:xfrm>
          <a:prstGeom prst="roundRect">
            <a:avLst/>
          </a:prstGeom>
          <a:noFill/>
          <a:ln w="88900" cmpd="thickThin">
            <a:solidFill>
              <a:srgbClr val="00B0F0"/>
            </a:solidFill>
          </a:ln>
        </p:spPr>
        <p:txBody>
          <a:bodyPr wrap="square" rtlCol="0">
            <a:spAutoFit/>
          </a:bodyPr>
          <a:lstStyle/>
          <a:p>
            <a:pPr algn="ctr"/>
            <a:r>
              <a:rPr lang="zh-CN" altLang="en-US" sz="3600" b="1" dirty="0" smtClean="0">
                <a:solidFill>
                  <a:srgbClr val="FF0000"/>
                </a:solidFill>
                <a:effectLst>
                  <a:glow rad="101600">
                    <a:schemeClr val="accent5">
                      <a:satMod val="175000"/>
                      <a:alpha val="40000"/>
                    </a:schemeClr>
                  </a:glow>
                </a:effectLst>
                <a:latin typeface="微软雅黑" panose="020B0503020204020204" pitchFamily="34" charset="-122"/>
                <a:ea typeface="微软雅黑" panose="020B0503020204020204" pitchFamily="34" charset="-122"/>
              </a:rPr>
              <a:t>专业主干课</a:t>
            </a:r>
            <a:endParaRPr lang="zh-CN" altLang="en-US" sz="3600" b="1" dirty="0">
              <a:solidFill>
                <a:srgbClr val="FF0000"/>
              </a:solidFill>
              <a:effectLst>
                <a:glow rad="101600">
                  <a:schemeClr val="accent5">
                    <a:satMod val="175000"/>
                    <a:alpha val="40000"/>
                  </a:schemeClr>
                </a:glow>
              </a:effectLst>
              <a:latin typeface="微软雅黑" panose="020B0503020204020204" pitchFamily="34" charset="-122"/>
              <a:ea typeface="微软雅黑" panose="020B0503020204020204" pitchFamily="34" charset="-122"/>
            </a:endParaRPr>
          </a:p>
        </p:txBody>
      </p:sp>
      <p:graphicFrame>
        <p:nvGraphicFramePr>
          <p:cNvPr id="4" name="表格 3"/>
          <p:cNvGraphicFramePr>
            <a:graphicFrameLocks noGrp="1"/>
          </p:cNvGraphicFramePr>
          <p:nvPr/>
        </p:nvGraphicFramePr>
        <p:xfrm>
          <a:off x="2123728" y="1988841"/>
          <a:ext cx="2880320" cy="4680527"/>
        </p:xfrm>
        <a:graphic>
          <a:graphicData uri="http://schemas.openxmlformats.org/drawingml/2006/table">
            <a:tbl>
              <a:tblPr>
                <a:tableStyleId>{93296810-A885-4BE3-A3E7-6D5BEEA58F35}</a:tableStyleId>
              </a:tblPr>
              <a:tblGrid>
                <a:gridCol w="617004"/>
                <a:gridCol w="2263316"/>
              </a:tblGrid>
              <a:tr h="254349">
                <a:tc>
                  <a:txBody>
                    <a:bodyPr/>
                    <a:lstStyle/>
                    <a:p>
                      <a:pPr algn="ctr">
                        <a:spcAft>
                          <a:spcPts val="0"/>
                        </a:spcAft>
                      </a:pPr>
                      <a:r>
                        <a:rPr lang="en-US" sz="1000" b="1" kern="100" dirty="0" smtClean="0">
                          <a:effectLst/>
                          <a:latin typeface="Times New Roman" panose="02020603050405020304"/>
                          <a:ea typeface="楷体_GB2312"/>
                        </a:rPr>
                        <a:t>1</a:t>
                      </a:r>
                      <a:endParaRPr lang="zh-CN" sz="11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050" b="1" kern="0" dirty="0">
                          <a:effectLst/>
                          <a:latin typeface="Times New Roman" panose="02020603050405020304"/>
                          <a:ea typeface="宋体" panose="02010600030101010101" pitchFamily="2" charset="-122"/>
                          <a:cs typeface="宋体" panose="02010600030101010101" pitchFamily="2" charset="-122"/>
                        </a:rPr>
                        <a:t>学校体育学</a:t>
                      </a:r>
                      <a:endParaRPr lang="zh-CN" sz="11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4349">
                <a:tc>
                  <a:txBody>
                    <a:bodyPr/>
                    <a:lstStyle/>
                    <a:p>
                      <a:pPr algn="ctr">
                        <a:spcAft>
                          <a:spcPts val="0"/>
                        </a:spcAft>
                      </a:pPr>
                      <a:r>
                        <a:rPr lang="en-US" sz="1000" b="1" kern="100">
                          <a:effectLst/>
                          <a:latin typeface="Times New Roman" panose="02020603050405020304"/>
                          <a:ea typeface="楷体_GB2312"/>
                        </a:rPr>
                        <a:t>2</a:t>
                      </a:r>
                      <a:endParaRPr lang="zh-CN" sz="11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050" b="1" kern="0" dirty="0">
                          <a:effectLst/>
                          <a:latin typeface="Times New Roman" panose="02020603050405020304"/>
                          <a:ea typeface="宋体" panose="02010600030101010101" pitchFamily="2" charset="-122"/>
                          <a:cs typeface="宋体" panose="02010600030101010101" pitchFamily="2" charset="-122"/>
                        </a:rPr>
                        <a:t>运动技能学习与控制</a:t>
                      </a:r>
                      <a:endParaRPr lang="zh-CN" sz="11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56594">
                <a:tc>
                  <a:txBody>
                    <a:bodyPr/>
                    <a:lstStyle/>
                    <a:p>
                      <a:pPr algn="ctr">
                        <a:spcAft>
                          <a:spcPts val="0"/>
                        </a:spcAft>
                      </a:pPr>
                      <a:r>
                        <a:rPr lang="en-US" sz="1000" b="1" kern="100">
                          <a:effectLst/>
                          <a:latin typeface="Times New Roman" panose="02020603050405020304"/>
                          <a:ea typeface="楷体_GB2312"/>
                        </a:rPr>
                        <a:t>3</a:t>
                      </a:r>
                      <a:endParaRPr lang="zh-CN" sz="11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050" b="1" kern="0" dirty="0">
                          <a:effectLst/>
                          <a:latin typeface="Times New Roman" panose="02020603050405020304"/>
                          <a:ea typeface="宋体" panose="02010600030101010101" pitchFamily="2" charset="-122"/>
                          <a:cs typeface="宋体" panose="02010600030101010101" pitchFamily="2" charset="-122"/>
                        </a:rPr>
                        <a:t>体育统计学</a:t>
                      </a:r>
                      <a:endParaRPr lang="zh-CN" sz="11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4349">
                <a:tc>
                  <a:txBody>
                    <a:bodyPr/>
                    <a:lstStyle/>
                    <a:p>
                      <a:pPr algn="ctr">
                        <a:spcAft>
                          <a:spcPts val="0"/>
                        </a:spcAft>
                      </a:pPr>
                      <a:r>
                        <a:rPr lang="en-US" sz="1000" b="1" kern="100">
                          <a:effectLst/>
                          <a:latin typeface="Times New Roman" panose="02020603050405020304"/>
                          <a:ea typeface="楷体_GB2312"/>
                        </a:rPr>
                        <a:t>4</a:t>
                      </a:r>
                      <a:endParaRPr lang="zh-CN" sz="11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050" b="1" kern="0" dirty="0">
                          <a:effectLst/>
                          <a:latin typeface="Times New Roman" panose="02020603050405020304"/>
                          <a:ea typeface="宋体" panose="02010600030101010101" pitchFamily="2" charset="-122"/>
                          <a:cs typeface="宋体" panose="02010600030101010101" pitchFamily="2" charset="-122"/>
                        </a:rPr>
                        <a:t>体育保健学</a:t>
                      </a:r>
                      <a:endParaRPr lang="zh-CN" sz="11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4349">
                <a:tc>
                  <a:txBody>
                    <a:bodyPr/>
                    <a:lstStyle/>
                    <a:p>
                      <a:pPr algn="ctr">
                        <a:spcAft>
                          <a:spcPts val="0"/>
                        </a:spcAft>
                      </a:pPr>
                      <a:r>
                        <a:rPr lang="en-US" sz="1000" b="1" kern="100">
                          <a:effectLst/>
                          <a:latin typeface="Times New Roman" panose="02020603050405020304"/>
                          <a:ea typeface="楷体_GB2312"/>
                        </a:rPr>
                        <a:t>5</a:t>
                      </a:r>
                      <a:endParaRPr lang="zh-CN" sz="11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050" b="1" kern="0" dirty="0">
                          <a:effectLst/>
                          <a:latin typeface="Times New Roman" panose="02020603050405020304"/>
                          <a:ea typeface="宋体" panose="02010600030101010101" pitchFamily="2" charset="-122"/>
                          <a:cs typeface="宋体" panose="02010600030101010101" pitchFamily="2" charset="-122"/>
                        </a:rPr>
                        <a:t>运动训练学</a:t>
                      </a:r>
                      <a:endParaRPr lang="zh-CN" sz="11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4349">
                <a:tc>
                  <a:txBody>
                    <a:bodyPr/>
                    <a:lstStyle/>
                    <a:p>
                      <a:pPr algn="ctr">
                        <a:spcAft>
                          <a:spcPts val="0"/>
                        </a:spcAft>
                      </a:pPr>
                      <a:r>
                        <a:rPr lang="en-US" sz="1000" b="1" kern="100">
                          <a:effectLst/>
                          <a:latin typeface="Times New Roman" panose="02020603050405020304"/>
                          <a:ea typeface="楷体_GB2312"/>
                        </a:rPr>
                        <a:t>6</a:t>
                      </a:r>
                      <a:endParaRPr lang="zh-CN" sz="11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050" b="1" kern="0" dirty="0" smtClean="0">
                          <a:effectLst/>
                          <a:latin typeface="Times New Roman" panose="02020603050405020304"/>
                          <a:ea typeface="宋体" panose="02010600030101010101" pitchFamily="2" charset="-122"/>
                          <a:cs typeface="宋体" panose="02010600030101010101" pitchFamily="2" charset="-122"/>
                        </a:rPr>
                        <a:t>体育游戏创编与实践</a:t>
                      </a:r>
                      <a:endParaRPr lang="zh-CN" sz="11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4349">
                <a:tc>
                  <a:txBody>
                    <a:bodyPr/>
                    <a:lstStyle/>
                    <a:p>
                      <a:pPr algn="ctr">
                        <a:spcAft>
                          <a:spcPts val="0"/>
                        </a:spcAft>
                      </a:pPr>
                      <a:r>
                        <a:rPr lang="en-US" sz="1000" b="1" kern="100">
                          <a:effectLst/>
                          <a:latin typeface="Times New Roman" panose="02020603050405020304"/>
                          <a:ea typeface="楷体_GB2312"/>
                        </a:rPr>
                        <a:t>7</a:t>
                      </a:r>
                      <a:endParaRPr lang="zh-CN" sz="11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050" b="1" kern="0" dirty="0">
                          <a:effectLst/>
                          <a:latin typeface="Times New Roman" panose="02020603050405020304"/>
                          <a:ea typeface="宋体" panose="02010600030101010101" pitchFamily="2" charset="-122"/>
                          <a:cs typeface="宋体" panose="02010600030101010101" pitchFamily="2" charset="-122"/>
                        </a:rPr>
                        <a:t>排球普修</a:t>
                      </a:r>
                      <a:endParaRPr lang="zh-CN" sz="11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4349">
                <a:tc>
                  <a:txBody>
                    <a:bodyPr/>
                    <a:lstStyle/>
                    <a:p>
                      <a:pPr algn="ctr">
                        <a:spcAft>
                          <a:spcPts val="0"/>
                        </a:spcAft>
                      </a:pPr>
                      <a:r>
                        <a:rPr lang="en-US" sz="1000" b="1" kern="100">
                          <a:effectLst/>
                          <a:latin typeface="Times New Roman" panose="02020603050405020304"/>
                          <a:ea typeface="楷体_GB2312"/>
                        </a:rPr>
                        <a:t>8</a:t>
                      </a:r>
                      <a:endParaRPr lang="zh-CN" sz="11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050" b="1" kern="0" dirty="0">
                          <a:effectLst/>
                          <a:latin typeface="Times New Roman" panose="02020603050405020304"/>
                          <a:ea typeface="宋体" panose="02010600030101010101" pitchFamily="2" charset="-122"/>
                          <a:cs typeface="宋体" panose="02010600030101010101" pitchFamily="2" charset="-122"/>
                        </a:rPr>
                        <a:t>足球普修</a:t>
                      </a:r>
                      <a:endParaRPr lang="zh-CN" sz="11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4349">
                <a:tc>
                  <a:txBody>
                    <a:bodyPr/>
                    <a:lstStyle/>
                    <a:p>
                      <a:pPr algn="ctr">
                        <a:spcAft>
                          <a:spcPts val="0"/>
                        </a:spcAft>
                      </a:pPr>
                      <a:r>
                        <a:rPr lang="en-US" sz="1000" b="1" kern="100">
                          <a:effectLst/>
                          <a:latin typeface="Times New Roman" panose="02020603050405020304"/>
                          <a:ea typeface="楷体_GB2312"/>
                        </a:rPr>
                        <a:t>9</a:t>
                      </a:r>
                      <a:endParaRPr lang="zh-CN" sz="11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050" b="1" kern="0" dirty="0">
                          <a:effectLst/>
                          <a:latin typeface="Times New Roman" panose="02020603050405020304"/>
                          <a:ea typeface="宋体" panose="02010600030101010101" pitchFamily="2" charset="-122"/>
                          <a:cs typeface="宋体" panose="02010600030101010101" pitchFamily="2" charset="-122"/>
                        </a:rPr>
                        <a:t>乒乓球普修</a:t>
                      </a:r>
                      <a:endParaRPr lang="zh-CN" sz="11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4349">
                <a:tc>
                  <a:txBody>
                    <a:bodyPr/>
                    <a:lstStyle/>
                    <a:p>
                      <a:pPr algn="ctr">
                        <a:spcAft>
                          <a:spcPts val="0"/>
                        </a:spcAft>
                      </a:pPr>
                      <a:r>
                        <a:rPr lang="en-US" sz="1000" b="1" kern="100">
                          <a:effectLst/>
                          <a:latin typeface="Times New Roman" panose="02020603050405020304"/>
                          <a:ea typeface="楷体_GB2312"/>
                        </a:rPr>
                        <a:t>10</a:t>
                      </a:r>
                      <a:endParaRPr lang="zh-CN" sz="11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050" b="1" kern="0" dirty="0">
                          <a:effectLst/>
                          <a:latin typeface="Times New Roman" panose="02020603050405020304"/>
                          <a:ea typeface="宋体" panose="02010600030101010101" pitchFamily="2" charset="-122"/>
                          <a:cs typeface="宋体" panose="02010600030101010101" pitchFamily="2" charset="-122"/>
                        </a:rPr>
                        <a:t>健美操普修</a:t>
                      </a:r>
                      <a:endParaRPr lang="zh-CN" sz="11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4349">
                <a:tc>
                  <a:txBody>
                    <a:bodyPr/>
                    <a:lstStyle/>
                    <a:p>
                      <a:pPr algn="ctr">
                        <a:spcAft>
                          <a:spcPts val="0"/>
                        </a:spcAft>
                      </a:pPr>
                      <a:r>
                        <a:rPr lang="en-US" sz="1000" b="1" kern="100">
                          <a:effectLst/>
                          <a:latin typeface="Times New Roman" panose="02020603050405020304"/>
                          <a:ea typeface="楷体_GB2312"/>
                        </a:rPr>
                        <a:t>11</a:t>
                      </a:r>
                      <a:endParaRPr lang="zh-CN" sz="11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050" b="1" kern="0" dirty="0">
                          <a:effectLst/>
                          <a:latin typeface="Times New Roman" panose="02020603050405020304"/>
                          <a:ea typeface="宋体" panose="02010600030101010101" pitchFamily="2" charset="-122"/>
                          <a:cs typeface="宋体" panose="02010600030101010101" pitchFamily="2" charset="-122"/>
                        </a:rPr>
                        <a:t>民族民间体育</a:t>
                      </a:r>
                      <a:endParaRPr lang="zh-CN" sz="11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4349">
                <a:tc>
                  <a:txBody>
                    <a:bodyPr/>
                    <a:lstStyle/>
                    <a:p>
                      <a:pPr algn="ctr">
                        <a:spcAft>
                          <a:spcPts val="0"/>
                        </a:spcAft>
                      </a:pPr>
                      <a:r>
                        <a:rPr lang="en-US" sz="1000" b="1" kern="100">
                          <a:effectLst/>
                          <a:latin typeface="Times New Roman" panose="02020603050405020304"/>
                          <a:ea typeface="楷体_GB2312"/>
                        </a:rPr>
                        <a:t>12</a:t>
                      </a:r>
                      <a:endParaRPr lang="zh-CN" sz="11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050" b="1" kern="0" dirty="0">
                          <a:effectLst/>
                          <a:latin typeface="Times New Roman" panose="02020603050405020304"/>
                          <a:ea typeface="宋体" panose="02010600030101010101" pitchFamily="2" charset="-122"/>
                          <a:cs typeface="宋体" panose="02010600030101010101" pitchFamily="2" charset="-122"/>
                        </a:rPr>
                        <a:t>田径普修</a:t>
                      </a:r>
                      <a:r>
                        <a:rPr lang="en-US" sz="1050" b="1" kern="0" dirty="0">
                          <a:effectLst/>
                          <a:latin typeface="Times New Roman" panose="02020603050405020304"/>
                          <a:ea typeface="宋体" panose="02010600030101010101" pitchFamily="2" charset="-122"/>
                          <a:cs typeface="宋体" panose="02010600030101010101" pitchFamily="2" charset="-122"/>
                        </a:rPr>
                        <a:t>1</a:t>
                      </a:r>
                      <a:endParaRPr lang="zh-CN" sz="11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4349">
                <a:tc>
                  <a:txBody>
                    <a:bodyPr/>
                    <a:lstStyle/>
                    <a:p>
                      <a:pPr algn="ctr">
                        <a:spcAft>
                          <a:spcPts val="0"/>
                        </a:spcAft>
                      </a:pPr>
                      <a:r>
                        <a:rPr lang="en-US" sz="1000" b="1" kern="100">
                          <a:effectLst/>
                          <a:latin typeface="Times New Roman" panose="02020603050405020304"/>
                          <a:ea typeface="楷体_GB2312"/>
                        </a:rPr>
                        <a:t>13</a:t>
                      </a:r>
                      <a:endParaRPr lang="zh-CN" sz="11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050" b="1" kern="0" dirty="0">
                          <a:effectLst/>
                          <a:latin typeface="Times New Roman" panose="02020603050405020304"/>
                          <a:ea typeface="宋体" panose="02010600030101010101" pitchFamily="2" charset="-122"/>
                          <a:cs typeface="宋体" panose="02010600030101010101" pitchFamily="2" charset="-122"/>
                        </a:rPr>
                        <a:t>田径普修</a:t>
                      </a:r>
                      <a:r>
                        <a:rPr lang="en-US" sz="1050" b="1" kern="0" dirty="0">
                          <a:effectLst/>
                          <a:latin typeface="Times New Roman" panose="02020603050405020304"/>
                          <a:ea typeface="宋体" panose="02010600030101010101" pitchFamily="2" charset="-122"/>
                          <a:cs typeface="宋体" panose="02010600030101010101" pitchFamily="2" charset="-122"/>
                        </a:rPr>
                        <a:t>2</a:t>
                      </a:r>
                      <a:endParaRPr lang="zh-CN" sz="11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4349">
                <a:tc>
                  <a:txBody>
                    <a:bodyPr/>
                    <a:lstStyle/>
                    <a:p>
                      <a:pPr algn="ctr">
                        <a:spcAft>
                          <a:spcPts val="0"/>
                        </a:spcAft>
                      </a:pPr>
                      <a:r>
                        <a:rPr lang="en-US" sz="1000" b="1" kern="100">
                          <a:effectLst/>
                          <a:latin typeface="Times New Roman" panose="02020603050405020304"/>
                          <a:ea typeface="楷体_GB2312"/>
                        </a:rPr>
                        <a:t>14</a:t>
                      </a:r>
                      <a:endParaRPr lang="zh-CN" sz="11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050" b="1" kern="0" dirty="0">
                          <a:effectLst/>
                          <a:latin typeface="Times New Roman" panose="02020603050405020304"/>
                          <a:ea typeface="宋体" panose="02010600030101010101" pitchFamily="2" charset="-122"/>
                          <a:cs typeface="宋体" panose="02010600030101010101" pitchFamily="2" charset="-122"/>
                        </a:rPr>
                        <a:t>篮球普修</a:t>
                      </a:r>
                      <a:r>
                        <a:rPr lang="en-US" sz="1050" b="1" kern="0" dirty="0">
                          <a:effectLst/>
                          <a:latin typeface="Times New Roman" panose="02020603050405020304"/>
                          <a:ea typeface="宋体" panose="02010600030101010101" pitchFamily="2" charset="-122"/>
                          <a:cs typeface="宋体" panose="02010600030101010101" pitchFamily="2" charset="-122"/>
                        </a:rPr>
                        <a:t>1</a:t>
                      </a:r>
                      <a:endParaRPr lang="zh-CN" sz="11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4349">
                <a:tc>
                  <a:txBody>
                    <a:bodyPr/>
                    <a:lstStyle/>
                    <a:p>
                      <a:pPr algn="ctr">
                        <a:spcAft>
                          <a:spcPts val="0"/>
                        </a:spcAft>
                      </a:pPr>
                      <a:r>
                        <a:rPr lang="en-US" sz="1000" b="1" kern="100">
                          <a:effectLst/>
                          <a:latin typeface="Times New Roman" panose="02020603050405020304"/>
                          <a:ea typeface="楷体_GB2312"/>
                        </a:rPr>
                        <a:t>15</a:t>
                      </a:r>
                      <a:endParaRPr lang="zh-CN" sz="11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050" b="1" kern="0" dirty="0">
                          <a:effectLst/>
                          <a:latin typeface="Times New Roman" panose="02020603050405020304"/>
                          <a:ea typeface="宋体" panose="02010600030101010101" pitchFamily="2" charset="-122"/>
                          <a:cs typeface="宋体" panose="02010600030101010101" pitchFamily="2" charset="-122"/>
                        </a:rPr>
                        <a:t>篮球普修</a:t>
                      </a:r>
                      <a:r>
                        <a:rPr lang="en-US" sz="1050" b="1" kern="0" dirty="0">
                          <a:effectLst/>
                          <a:latin typeface="Times New Roman" panose="02020603050405020304"/>
                          <a:ea typeface="宋体" panose="02010600030101010101" pitchFamily="2" charset="-122"/>
                          <a:cs typeface="宋体" panose="02010600030101010101" pitchFamily="2" charset="-122"/>
                        </a:rPr>
                        <a:t>2</a:t>
                      </a:r>
                      <a:endParaRPr lang="zh-CN" sz="11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4349">
                <a:tc>
                  <a:txBody>
                    <a:bodyPr/>
                    <a:lstStyle/>
                    <a:p>
                      <a:pPr algn="ctr">
                        <a:spcAft>
                          <a:spcPts val="0"/>
                        </a:spcAft>
                      </a:pPr>
                      <a:r>
                        <a:rPr lang="en-US" sz="1000" b="1" kern="100">
                          <a:effectLst/>
                          <a:latin typeface="Times New Roman" panose="02020603050405020304"/>
                          <a:ea typeface="楷体_GB2312"/>
                        </a:rPr>
                        <a:t>16</a:t>
                      </a:r>
                      <a:endParaRPr lang="zh-CN" sz="11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050" b="1" kern="0" dirty="0">
                          <a:effectLst/>
                          <a:latin typeface="Times New Roman" panose="02020603050405020304"/>
                          <a:ea typeface="宋体" panose="02010600030101010101" pitchFamily="2" charset="-122"/>
                          <a:cs typeface="宋体" panose="02010600030101010101" pitchFamily="2" charset="-122"/>
                        </a:rPr>
                        <a:t>体操普修</a:t>
                      </a:r>
                      <a:r>
                        <a:rPr lang="en-US" sz="1050" b="1" kern="0" dirty="0">
                          <a:effectLst/>
                          <a:latin typeface="Times New Roman" panose="02020603050405020304"/>
                          <a:ea typeface="宋体" panose="02010600030101010101" pitchFamily="2" charset="-122"/>
                          <a:cs typeface="宋体" panose="02010600030101010101" pitchFamily="2" charset="-122"/>
                        </a:rPr>
                        <a:t>1</a:t>
                      </a:r>
                      <a:endParaRPr lang="zh-CN" sz="11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4349">
                <a:tc>
                  <a:txBody>
                    <a:bodyPr/>
                    <a:lstStyle/>
                    <a:p>
                      <a:pPr algn="ctr">
                        <a:spcAft>
                          <a:spcPts val="0"/>
                        </a:spcAft>
                      </a:pPr>
                      <a:r>
                        <a:rPr lang="en-US" sz="1000" b="1" kern="100">
                          <a:effectLst/>
                          <a:latin typeface="Times New Roman" panose="02020603050405020304"/>
                          <a:ea typeface="楷体_GB2312"/>
                        </a:rPr>
                        <a:t>17</a:t>
                      </a:r>
                      <a:endParaRPr lang="zh-CN" sz="11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050" b="1" kern="0" dirty="0">
                          <a:effectLst/>
                          <a:latin typeface="Times New Roman" panose="02020603050405020304"/>
                          <a:ea typeface="宋体" panose="02010600030101010101" pitchFamily="2" charset="-122"/>
                          <a:cs typeface="宋体" panose="02010600030101010101" pitchFamily="2" charset="-122"/>
                        </a:rPr>
                        <a:t>体操普修</a:t>
                      </a:r>
                      <a:r>
                        <a:rPr lang="en-US" sz="1050" b="1" kern="0" dirty="0">
                          <a:effectLst/>
                          <a:latin typeface="Times New Roman" panose="02020603050405020304"/>
                          <a:ea typeface="宋体" panose="02010600030101010101" pitchFamily="2" charset="-122"/>
                          <a:cs typeface="宋体" panose="02010600030101010101" pitchFamily="2" charset="-122"/>
                        </a:rPr>
                        <a:t>2</a:t>
                      </a:r>
                      <a:endParaRPr lang="zh-CN" sz="11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4349">
                <a:tc>
                  <a:txBody>
                    <a:bodyPr/>
                    <a:lstStyle/>
                    <a:p>
                      <a:pPr algn="ctr">
                        <a:spcAft>
                          <a:spcPts val="0"/>
                        </a:spcAft>
                      </a:pPr>
                      <a:r>
                        <a:rPr lang="en-US" sz="1000" b="1" kern="100">
                          <a:effectLst/>
                          <a:latin typeface="Times New Roman" panose="02020603050405020304"/>
                          <a:ea typeface="楷体_GB2312"/>
                        </a:rPr>
                        <a:t>18</a:t>
                      </a:r>
                      <a:endParaRPr lang="zh-CN" sz="11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050" b="1" kern="0" dirty="0">
                          <a:effectLst/>
                          <a:latin typeface="Times New Roman" panose="02020603050405020304"/>
                          <a:ea typeface="宋体" panose="02010600030101010101" pitchFamily="2" charset="-122"/>
                          <a:cs typeface="宋体" panose="02010600030101010101" pitchFamily="2" charset="-122"/>
                        </a:rPr>
                        <a:t>武术普修</a:t>
                      </a:r>
                      <a:endParaRPr lang="zh-CN" sz="11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8" name="表格 7"/>
          <p:cNvGraphicFramePr>
            <a:graphicFrameLocks noGrp="1"/>
          </p:cNvGraphicFramePr>
          <p:nvPr/>
        </p:nvGraphicFramePr>
        <p:xfrm>
          <a:off x="5508104" y="1988841"/>
          <a:ext cx="3024336" cy="4680520"/>
        </p:xfrm>
        <a:graphic>
          <a:graphicData uri="http://schemas.openxmlformats.org/drawingml/2006/table">
            <a:tbl>
              <a:tblPr>
                <a:tableStyleId>{93296810-A885-4BE3-A3E7-6D5BEEA58F35}</a:tableStyleId>
              </a:tblPr>
              <a:tblGrid>
                <a:gridCol w="647854"/>
                <a:gridCol w="2376482"/>
              </a:tblGrid>
              <a:tr h="285363">
                <a:tc>
                  <a:txBody>
                    <a:bodyPr/>
                    <a:lstStyle/>
                    <a:p>
                      <a:pPr algn="ctr">
                        <a:spcAft>
                          <a:spcPts val="0"/>
                        </a:spcAft>
                      </a:pPr>
                      <a:r>
                        <a:rPr lang="en-US" sz="1000" b="1" kern="100">
                          <a:effectLst/>
                          <a:latin typeface="Times New Roman" panose="02020603050405020304"/>
                          <a:ea typeface="楷体_GB2312"/>
                        </a:rPr>
                        <a:t>1</a:t>
                      </a:r>
                      <a:endParaRPr lang="zh-CN" sz="11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050" b="1" kern="0">
                          <a:effectLst/>
                          <a:latin typeface="Times New Roman" panose="02020603050405020304"/>
                          <a:ea typeface="宋体" panose="02010600030101010101" pitchFamily="2" charset="-122"/>
                          <a:cs typeface="宋体" panose="02010600030101010101" pitchFamily="2" charset="-122"/>
                        </a:rPr>
                        <a:t>学校体育学</a:t>
                      </a:r>
                      <a:r>
                        <a:rPr lang="en-US" sz="1050" b="1" kern="0">
                          <a:effectLst/>
                          <a:latin typeface="Times New Roman" panose="02020603050405020304"/>
                          <a:ea typeface="宋体" panose="02010600030101010101" pitchFamily="2" charset="-122"/>
                          <a:cs typeface="宋体" panose="02010600030101010101" pitchFamily="2" charset="-122"/>
                        </a:rPr>
                        <a:t>B</a:t>
                      </a:r>
                      <a:endParaRPr lang="zh-CN" sz="11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5363">
                <a:tc>
                  <a:txBody>
                    <a:bodyPr/>
                    <a:lstStyle/>
                    <a:p>
                      <a:pPr algn="ctr">
                        <a:spcAft>
                          <a:spcPts val="0"/>
                        </a:spcAft>
                      </a:pPr>
                      <a:r>
                        <a:rPr lang="en-US" sz="1000" b="1" kern="100">
                          <a:effectLst/>
                          <a:latin typeface="Times New Roman" panose="02020603050405020304"/>
                          <a:ea typeface="楷体_GB2312"/>
                        </a:rPr>
                        <a:t>2</a:t>
                      </a:r>
                      <a:endParaRPr lang="zh-CN" sz="11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050" b="1" kern="0">
                          <a:effectLst/>
                          <a:latin typeface="Times New Roman" panose="02020603050405020304"/>
                          <a:ea typeface="宋体" panose="02010600030101010101" pitchFamily="2" charset="-122"/>
                          <a:cs typeface="宋体" panose="02010600030101010101" pitchFamily="2" charset="-122"/>
                        </a:rPr>
                        <a:t>中国武术导论</a:t>
                      </a:r>
                      <a:endParaRPr lang="zh-CN" sz="11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00075">
                <a:tc>
                  <a:txBody>
                    <a:bodyPr/>
                    <a:lstStyle/>
                    <a:p>
                      <a:pPr algn="ctr">
                        <a:spcAft>
                          <a:spcPts val="0"/>
                        </a:spcAft>
                      </a:pPr>
                      <a:r>
                        <a:rPr lang="en-US" sz="1000" b="1" kern="100">
                          <a:effectLst/>
                          <a:latin typeface="Times New Roman" panose="02020603050405020304"/>
                          <a:ea typeface="楷体_GB2312"/>
                        </a:rPr>
                        <a:t>3</a:t>
                      </a:r>
                      <a:endParaRPr lang="zh-CN" sz="11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050" b="1" kern="0">
                          <a:effectLst/>
                          <a:latin typeface="Times New Roman" panose="02020603050405020304"/>
                          <a:ea typeface="宋体" panose="02010600030101010101" pitchFamily="2" charset="-122"/>
                          <a:cs typeface="宋体" panose="02010600030101010101" pitchFamily="2" charset="-122"/>
                        </a:rPr>
                        <a:t>中国传统养生理论</a:t>
                      </a:r>
                      <a:endParaRPr lang="zh-CN" sz="11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5363">
                <a:tc>
                  <a:txBody>
                    <a:bodyPr/>
                    <a:lstStyle/>
                    <a:p>
                      <a:pPr algn="ctr">
                        <a:spcAft>
                          <a:spcPts val="0"/>
                        </a:spcAft>
                      </a:pPr>
                      <a:r>
                        <a:rPr lang="en-US" sz="1000" b="1" kern="100">
                          <a:effectLst/>
                          <a:latin typeface="Times New Roman" panose="02020603050405020304"/>
                          <a:ea typeface="楷体_GB2312"/>
                        </a:rPr>
                        <a:t>4</a:t>
                      </a:r>
                      <a:endParaRPr lang="zh-CN" sz="11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050" b="1" kern="0">
                          <a:effectLst/>
                          <a:latin typeface="Times New Roman" panose="02020603050405020304"/>
                          <a:ea typeface="宋体" panose="02010600030101010101" pitchFamily="2" charset="-122"/>
                          <a:cs typeface="宋体" panose="02010600030101010101" pitchFamily="2" charset="-122"/>
                        </a:rPr>
                        <a:t>民族传统体育竞赛组织与管理</a:t>
                      </a:r>
                      <a:endParaRPr lang="zh-CN" sz="11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5363">
                <a:tc>
                  <a:txBody>
                    <a:bodyPr/>
                    <a:lstStyle/>
                    <a:p>
                      <a:pPr algn="ctr">
                        <a:spcAft>
                          <a:spcPts val="0"/>
                        </a:spcAft>
                      </a:pPr>
                      <a:r>
                        <a:rPr lang="en-US" sz="1000" b="1" kern="100">
                          <a:effectLst/>
                          <a:latin typeface="Times New Roman" panose="02020603050405020304"/>
                          <a:ea typeface="楷体_GB2312"/>
                        </a:rPr>
                        <a:t>5</a:t>
                      </a:r>
                      <a:endParaRPr lang="zh-CN" sz="11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050" b="1" kern="0">
                          <a:effectLst/>
                          <a:latin typeface="Times New Roman" panose="02020603050405020304"/>
                          <a:ea typeface="宋体" panose="02010600030101010101" pitchFamily="2" charset="-122"/>
                          <a:cs typeface="宋体" panose="02010600030101010101" pitchFamily="2" charset="-122"/>
                        </a:rPr>
                        <a:t>体育保健学</a:t>
                      </a:r>
                      <a:endParaRPr lang="zh-CN" sz="11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5363">
                <a:tc>
                  <a:txBody>
                    <a:bodyPr/>
                    <a:lstStyle/>
                    <a:p>
                      <a:pPr algn="ctr">
                        <a:spcAft>
                          <a:spcPts val="0"/>
                        </a:spcAft>
                      </a:pPr>
                      <a:r>
                        <a:rPr lang="en-US" sz="1000" b="1" kern="100">
                          <a:effectLst/>
                          <a:latin typeface="Times New Roman" panose="02020603050405020304"/>
                          <a:ea typeface="楷体_GB2312"/>
                        </a:rPr>
                        <a:t>6</a:t>
                      </a:r>
                      <a:endParaRPr lang="zh-CN" sz="11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050" b="1" kern="0">
                          <a:effectLst/>
                          <a:latin typeface="Times New Roman" panose="02020603050405020304"/>
                          <a:ea typeface="宋体" panose="02010600030101010101" pitchFamily="2" charset="-122"/>
                          <a:cs typeface="宋体" panose="02010600030101010101" pitchFamily="2" charset="-122"/>
                        </a:rPr>
                        <a:t>运动训练学</a:t>
                      </a:r>
                      <a:endParaRPr lang="zh-CN" sz="11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5363">
                <a:tc>
                  <a:txBody>
                    <a:bodyPr/>
                    <a:lstStyle/>
                    <a:p>
                      <a:pPr algn="ctr">
                        <a:lnSpc>
                          <a:spcPts val="1400"/>
                        </a:lnSpc>
                        <a:spcAft>
                          <a:spcPts val="0"/>
                        </a:spcAft>
                      </a:pPr>
                      <a:r>
                        <a:rPr lang="en-US" sz="1050" b="1" kern="0">
                          <a:effectLst/>
                          <a:latin typeface="宋体" panose="02010600030101010101" pitchFamily="2" charset="-122"/>
                          <a:ea typeface="宋体" panose="02010600030101010101" pitchFamily="2" charset="-122"/>
                          <a:cs typeface="宋体" panose="02010600030101010101" pitchFamily="2" charset="-122"/>
                        </a:rPr>
                        <a:t>7</a:t>
                      </a:r>
                      <a:endParaRPr lang="zh-CN" sz="11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050" b="1" kern="0">
                          <a:effectLst/>
                          <a:latin typeface="Times New Roman" panose="02020603050405020304"/>
                          <a:ea typeface="宋体" panose="02010600030101010101" pitchFamily="2" charset="-122"/>
                          <a:cs typeface="宋体" panose="02010600030101010101" pitchFamily="2" charset="-122"/>
                        </a:rPr>
                        <a:t>体育游戏创编与实践</a:t>
                      </a:r>
                      <a:endParaRPr lang="zh-CN" sz="11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5363">
                <a:tc>
                  <a:txBody>
                    <a:bodyPr/>
                    <a:lstStyle/>
                    <a:p>
                      <a:pPr algn="ctr">
                        <a:spcAft>
                          <a:spcPts val="0"/>
                        </a:spcAft>
                      </a:pPr>
                      <a:r>
                        <a:rPr lang="en-US" sz="1000" b="1" kern="100">
                          <a:effectLst/>
                          <a:latin typeface="Times New Roman" panose="02020603050405020304"/>
                          <a:ea typeface="楷体_GB2312"/>
                        </a:rPr>
                        <a:t>8</a:t>
                      </a:r>
                      <a:endParaRPr lang="zh-CN" sz="11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050" b="1" kern="0">
                          <a:effectLst/>
                          <a:latin typeface="Times New Roman" panose="02020603050405020304"/>
                          <a:ea typeface="宋体" panose="02010600030101010101" pitchFamily="2" charset="-122"/>
                          <a:cs typeface="宋体" panose="02010600030101010101" pitchFamily="2" charset="-122"/>
                        </a:rPr>
                        <a:t>足球普修</a:t>
                      </a:r>
                      <a:endParaRPr lang="zh-CN" sz="11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5363">
                <a:tc>
                  <a:txBody>
                    <a:bodyPr/>
                    <a:lstStyle/>
                    <a:p>
                      <a:pPr algn="ctr">
                        <a:spcAft>
                          <a:spcPts val="0"/>
                        </a:spcAft>
                      </a:pPr>
                      <a:r>
                        <a:rPr lang="en-US" sz="1000" b="1" kern="100">
                          <a:effectLst/>
                          <a:latin typeface="Times New Roman" panose="02020603050405020304"/>
                          <a:ea typeface="楷体_GB2312"/>
                        </a:rPr>
                        <a:t>9</a:t>
                      </a:r>
                      <a:endParaRPr lang="zh-CN" sz="11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050" b="1" kern="0">
                          <a:effectLst/>
                          <a:latin typeface="Times New Roman" panose="02020603050405020304"/>
                          <a:ea typeface="宋体" panose="02010600030101010101" pitchFamily="2" charset="-122"/>
                          <a:cs typeface="宋体" panose="02010600030101010101" pitchFamily="2" charset="-122"/>
                        </a:rPr>
                        <a:t>乒乓球普修</a:t>
                      </a:r>
                      <a:endParaRPr lang="zh-CN" sz="11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5363">
                <a:tc>
                  <a:txBody>
                    <a:bodyPr/>
                    <a:lstStyle/>
                    <a:p>
                      <a:pPr algn="ctr">
                        <a:spcAft>
                          <a:spcPts val="0"/>
                        </a:spcAft>
                      </a:pPr>
                      <a:r>
                        <a:rPr lang="en-US" sz="1000" b="1" kern="100">
                          <a:effectLst/>
                          <a:latin typeface="Times New Roman" panose="02020603050405020304"/>
                          <a:ea typeface="楷体_GB2312"/>
                        </a:rPr>
                        <a:t>10</a:t>
                      </a:r>
                      <a:endParaRPr lang="zh-CN" sz="11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050" b="1" kern="0">
                          <a:effectLst/>
                          <a:latin typeface="Times New Roman" panose="02020603050405020304"/>
                          <a:ea typeface="宋体" panose="02010600030101010101" pitchFamily="2" charset="-122"/>
                          <a:cs typeface="宋体" panose="02010600030101010101" pitchFamily="2" charset="-122"/>
                        </a:rPr>
                        <a:t>民族民间体育</a:t>
                      </a:r>
                      <a:endParaRPr lang="zh-CN" sz="11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5363">
                <a:tc>
                  <a:txBody>
                    <a:bodyPr/>
                    <a:lstStyle/>
                    <a:p>
                      <a:pPr algn="ctr">
                        <a:spcAft>
                          <a:spcPts val="0"/>
                        </a:spcAft>
                      </a:pPr>
                      <a:r>
                        <a:rPr lang="en-US" sz="1000" b="1" kern="100">
                          <a:effectLst/>
                          <a:latin typeface="Times New Roman" panose="02020603050405020304"/>
                          <a:ea typeface="楷体_GB2312"/>
                        </a:rPr>
                        <a:t>11</a:t>
                      </a:r>
                      <a:endParaRPr lang="zh-CN" sz="11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050" b="1" kern="0">
                          <a:effectLst/>
                          <a:latin typeface="Times New Roman" panose="02020603050405020304"/>
                          <a:ea typeface="宋体" panose="02010600030101010101" pitchFamily="2" charset="-122"/>
                          <a:cs typeface="宋体" panose="02010600030101010101" pitchFamily="2" charset="-122"/>
                        </a:rPr>
                        <a:t>田径普修</a:t>
                      </a:r>
                      <a:r>
                        <a:rPr lang="en-US" sz="1050" b="1" kern="0">
                          <a:effectLst/>
                          <a:latin typeface="Times New Roman" panose="02020603050405020304"/>
                          <a:ea typeface="宋体" panose="02010600030101010101" pitchFamily="2" charset="-122"/>
                          <a:cs typeface="宋体" panose="02010600030101010101" pitchFamily="2" charset="-122"/>
                        </a:rPr>
                        <a:t>1</a:t>
                      </a:r>
                      <a:endParaRPr lang="zh-CN" sz="11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5363">
                <a:tc>
                  <a:txBody>
                    <a:bodyPr/>
                    <a:lstStyle/>
                    <a:p>
                      <a:pPr algn="ctr">
                        <a:spcAft>
                          <a:spcPts val="0"/>
                        </a:spcAft>
                      </a:pPr>
                      <a:r>
                        <a:rPr lang="en-US" sz="1000" b="1" kern="100">
                          <a:effectLst/>
                          <a:latin typeface="Times New Roman" panose="02020603050405020304"/>
                          <a:ea typeface="楷体_GB2312"/>
                        </a:rPr>
                        <a:t>12</a:t>
                      </a:r>
                      <a:endParaRPr lang="zh-CN" sz="11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050" b="1" kern="0">
                          <a:effectLst/>
                          <a:latin typeface="Times New Roman" panose="02020603050405020304"/>
                          <a:ea typeface="宋体" panose="02010600030101010101" pitchFamily="2" charset="-122"/>
                          <a:cs typeface="宋体" panose="02010600030101010101" pitchFamily="2" charset="-122"/>
                        </a:rPr>
                        <a:t>田径普修</a:t>
                      </a:r>
                      <a:r>
                        <a:rPr lang="en-US" sz="1050" b="1" kern="0">
                          <a:effectLst/>
                          <a:latin typeface="Times New Roman" panose="02020603050405020304"/>
                          <a:ea typeface="宋体" panose="02010600030101010101" pitchFamily="2" charset="-122"/>
                          <a:cs typeface="宋体" panose="02010600030101010101" pitchFamily="2" charset="-122"/>
                        </a:rPr>
                        <a:t>2</a:t>
                      </a:r>
                      <a:endParaRPr lang="zh-CN" sz="11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5363">
                <a:tc>
                  <a:txBody>
                    <a:bodyPr/>
                    <a:lstStyle/>
                    <a:p>
                      <a:pPr algn="ctr">
                        <a:spcAft>
                          <a:spcPts val="0"/>
                        </a:spcAft>
                      </a:pPr>
                      <a:r>
                        <a:rPr lang="en-US" sz="1000" b="1" kern="100">
                          <a:effectLst/>
                          <a:latin typeface="Times New Roman" panose="02020603050405020304"/>
                          <a:ea typeface="楷体_GB2312"/>
                        </a:rPr>
                        <a:t>13</a:t>
                      </a:r>
                      <a:endParaRPr lang="zh-CN" sz="11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050" b="1" kern="0">
                          <a:effectLst/>
                          <a:latin typeface="Times New Roman" panose="02020603050405020304"/>
                          <a:ea typeface="宋体" panose="02010600030101010101" pitchFamily="2" charset="-122"/>
                          <a:cs typeface="宋体" panose="02010600030101010101" pitchFamily="2" charset="-122"/>
                        </a:rPr>
                        <a:t>篮球普修</a:t>
                      </a:r>
                      <a:r>
                        <a:rPr lang="en-US" sz="1050" b="1" kern="0">
                          <a:effectLst/>
                          <a:latin typeface="Times New Roman" panose="02020603050405020304"/>
                          <a:ea typeface="宋体" panose="02010600030101010101" pitchFamily="2" charset="-122"/>
                          <a:cs typeface="宋体" panose="02010600030101010101" pitchFamily="2" charset="-122"/>
                        </a:rPr>
                        <a:t>1</a:t>
                      </a:r>
                      <a:endParaRPr lang="zh-CN" sz="11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5363">
                <a:tc>
                  <a:txBody>
                    <a:bodyPr/>
                    <a:lstStyle/>
                    <a:p>
                      <a:pPr algn="ctr">
                        <a:spcAft>
                          <a:spcPts val="0"/>
                        </a:spcAft>
                      </a:pPr>
                      <a:r>
                        <a:rPr lang="en-US" sz="1000" b="1" kern="100">
                          <a:effectLst/>
                          <a:latin typeface="Times New Roman" panose="02020603050405020304"/>
                          <a:ea typeface="楷体_GB2312"/>
                        </a:rPr>
                        <a:t>14</a:t>
                      </a:r>
                      <a:endParaRPr lang="zh-CN" sz="11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050" b="1" kern="0">
                          <a:effectLst/>
                          <a:latin typeface="Times New Roman" panose="02020603050405020304"/>
                          <a:ea typeface="宋体" panose="02010600030101010101" pitchFamily="2" charset="-122"/>
                          <a:cs typeface="宋体" panose="02010600030101010101" pitchFamily="2" charset="-122"/>
                        </a:rPr>
                        <a:t>篮球普修</a:t>
                      </a:r>
                      <a:r>
                        <a:rPr lang="en-US" sz="1050" b="1" kern="0">
                          <a:effectLst/>
                          <a:latin typeface="Times New Roman" panose="02020603050405020304"/>
                          <a:ea typeface="宋体" panose="02010600030101010101" pitchFamily="2" charset="-122"/>
                          <a:cs typeface="宋体" panose="02010600030101010101" pitchFamily="2" charset="-122"/>
                        </a:rPr>
                        <a:t>2</a:t>
                      </a:r>
                      <a:endParaRPr lang="zh-CN" sz="11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5363">
                <a:tc>
                  <a:txBody>
                    <a:bodyPr/>
                    <a:lstStyle/>
                    <a:p>
                      <a:pPr algn="ctr">
                        <a:spcAft>
                          <a:spcPts val="0"/>
                        </a:spcAft>
                      </a:pPr>
                      <a:r>
                        <a:rPr lang="en-US" sz="1000" b="1" kern="100">
                          <a:effectLst/>
                          <a:latin typeface="Times New Roman" panose="02020603050405020304"/>
                          <a:ea typeface="楷体_GB2312"/>
                        </a:rPr>
                        <a:t>15</a:t>
                      </a:r>
                      <a:endParaRPr lang="zh-CN" sz="11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050" b="1" kern="0">
                          <a:effectLst/>
                          <a:latin typeface="Times New Roman" panose="02020603050405020304"/>
                          <a:ea typeface="宋体" panose="02010600030101010101" pitchFamily="2" charset="-122"/>
                          <a:cs typeface="宋体" panose="02010600030101010101" pitchFamily="2" charset="-122"/>
                        </a:rPr>
                        <a:t>体操普修</a:t>
                      </a:r>
                      <a:endParaRPr lang="zh-CN" sz="11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5363">
                <a:tc>
                  <a:txBody>
                    <a:bodyPr/>
                    <a:lstStyle/>
                    <a:p>
                      <a:pPr algn="ctr">
                        <a:spcAft>
                          <a:spcPts val="0"/>
                        </a:spcAft>
                      </a:pPr>
                      <a:r>
                        <a:rPr lang="en-US" sz="1000" b="1" kern="100">
                          <a:effectLst/>
                          <a:latin typeface="Times New Roman" panose="02020603050405020304"/>
                          <a:ea typeface="楷体_GB2312"/>
                        </a:rPr>
                        <a:t>16</a:t>
                      </a:r>
                      <a:endParaRPr lang="zh-CN" sz="11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050" b="1" kern="0" dirty="0">
                          <a:effectLst/>
                          <a:latin typeface="Times New Roman" panose="02020603050405020304"/>
                          <a:ea typeface="宋体" panose="02010600030101010101" pitchFamily="2" charset="-122"/>
                          <a:cs typeface="宋体" panose="02010600030101010101" pitchFamily="2" charset="-122"/>
                        </a:rPr>
                        <a:t>跆拳道</a:t>
                      </a:r>
                      <a:endParaRPr lang="zh-CN" sz="11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pSp>
        <p:nvGrpSpPr>
          <p:cNvPr id="11" name="组合 10"/>
          <p:cNvGrpSpPr/>
          <p:nvPr/>
        </p:nvGrpSpPr>
        <p:grpSpPr>
          <a:xfrm>
            <a:off x="2123728" y="476672"/>
            <a:ext cx="3024336" cy="3024336"/>
            <a:chOff x="2123728" y="476672"/>
            <a:chExt cx="3024336" cy="3024336"/>
          </a:xfrm>
        </p:grpSpPr>
        <p:sp>
          <p:nvSpPr>
            <p:cNvPr id="3" name="弦形 2"/>
            <p:cNvSpPr/>
            <p:nvPr/>
          </p:nvSpPr>
          <p:spPr>
            <a:xfrm rot="5400000">
              <a:off x="2123728" y="476672"/>
              <a:ext cx="3024336" cy="3024336"/>
            </a:xfrm>
            <a:prstGeom prst="chord">
              <a:avLst>
                <a:gd name="adj1" fmla="val 5394608"/>
                <a:gd name="adj2" fmla="val 16200000"/>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2627784" y="1105580"/>
              <a:ext cx="2016224" cy="523220"/>
            </a:xfrm>
            <a:prstGeom prst="rect">
              <a:avLst/>
            </a:prstGeom>
            <a:noFill/>
          </p:spPr>
          <p:txBody>
            <a:bodyPr wrap="square" rtlCol="0">
              <a:spAutoFit/>
            </a:bodyP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体育教育</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5508104" y="476672"/>
            <a:ext cx="3024336" cy="3024336"/>
            <a:chOff x="5508104" y="476672"/>
            <a:chExt cx="3024336" cy="3024336"/>
          </a:xfrm>
        </p:grpSpPr>
        <p:sp>
          <p:nvSpPr>
            <p:cNvPr id="10" name="弦形 9"/>
            <p:cNvSpPr/>
            <p:nvPr/>
          </p:nvSpPr>
          <p:spPr>
            <a:xfrm rot="5400000">
              <a:off x="5508104" y="476672"/>
              <a:ext cx="3024336" cy="3024336"/>
            </a:xfrm>
            <a:prstGeom prst="chord">
              <a:avLst>
                <a:gd name="adj1" fmla="val 5394608"/>
                <a:gd name="adj2" fmla="val 16200000"/>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11"/>
            <p:cNvSpPr txBox="1"/>
            <p:nvPr/>
          </p:nvSpPr>
          <p:spPr>
            <a:xfrm>
              <a:off x="5832140" y="836712"/>
              <a:ext cx="2376264" cy="954107"/>
            </a:xfrm>
            <a:prstGeom prst="rect">
              <a:avLst/>
            </a:prstGeom>
            <a:noFill/>
          </p:spPr>
          <p:txBody>
            <a:bodyPr wrap="square" rtlCol="0">
              <a:spAutoFit/>
            </a:bodyP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武术与</a:t>
              </a:r>
              <a:endParaRPr lang="en-US" altLang="zh-CN" sz="2800"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2800" b="1" dirty="0" smtClean="0">
                  <a:solidFill>
                    <a:schemeClr val="bg1"/>
                  </a:solidFill>
                  <a:latin typeface="微软雅黑" panose="020B0503020204020204" pitchFamily="34" charset="-122"/>
                  <a:ea typeface="微软雅黑" panose="020B0503020204020204" pitchFamily="34" charset="-122"/>
                </a:rPr>
                <a:t>民族传统体育</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1000"/>
                                        <p:tgtEl>
                                          <p:spTgt spid="11"/>
                                        </p:tgtEl>
                                      </p:cBhvr>
                                    </p:animEffect>
                                    <p:anim calcmode="lin" valueType="num">
                                      <p:cBhvr>
                                        <p:cTn id="14" dur="1000" fill="hold"/>
                                        <p:tgtEl>
                                          <p:spTgt spid="11"/>
                                        </p:tgtEl>
                                        <p:attrNameLst>
                                          <p:attrName>ppt_x</p:attrName>
                                        </p:attrNameLst>
                                      </p:cBhvr>
                                      <p:tavLst>
                                        <p:tav tm="0">
                                          <p:val>
                                            <p:strVal val="#ppt_x"/>
                                          </p:val>
                                        </p:tav>
                                        <p:tav tm="100000">
                                          <p:val>
                                            <p:strVal val="#ppt_x"/>
                                          </p:val>
                                        </p:tav>
                                      </p:tavLst>
                                    </p:anim>
                                    <p:anim calcmode="lin" valueType="num">
                                      <p:cBhvr>
                                        <p:cTn id="15" dur="1000" fill="hold"/>
                                        <p:tgtEl>
                                          <p:spTgt spid="11"/>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1000" fill="hold"/>
                                        <p:tgtEl>
                                          <p:spTgt spid="4"/>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47" presetClass="entr" presetSubtype="0"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1000"/>
                                        <p:tgtEl>
                                          <p:spTgt spid="13"/>
                                        </p:tgtEl>
                                      </p:cBhvr>
                                    </p:animEffect>
                                    <p:anim calcmode="lin" valueType="num">
                                      <p:cBhvr>
                                        <p:cTn id="25" dur="1000" fill="hold"/>
                                        <p:tgtEl>
                                          <p:spTgt spid="13"/>
                                        </p:tgtEl>
                                        <p:attrNameLst>
                                          <p:attrName>ppt_x</p:attrName>
                                        </p:attrNameLst>
                                      </p:cBhvr>
                                      <p:tavLst>
                                        <p:tav tm="0">
                                          <p:val>
                                            <p:strVal val="#ppt_x"/>
                                          </p:val>
                                        </p:tav>
                                        <p:tav tm="100000">
                                          <p:val>
                                            <p:strVal val="#ppt_x"/>
                                          </p:val>
                                        </p:tav>
                                      </p:tavLst>
                                    </p:anim>
                                    <p:anim calcmode="lin" valueType="num">
                                      <p:cBhvr>
                                        <p:cTn id="26" dur="1000" fill="hold"/>
                                        <p:tgtEl>
                                          <p:spTgt spid="13"/>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1000"/>
                                        <p:tgtEl>
                                          <p:spTgt spid="8"/>
                                        </p:tgtEl>
                                      </p:cBhvr>
                                    </p:animEffect>
                                    <p:anim calcmode="lin" valueType="num">
                                      <p:cBhvr>
                                        <p:cTn id="30" dur="1000" fill="hold"/>
                                        <p:tgtEl>
                                          <p:spTgt spid="8"/>
                                        </p:tgtEl>
                                        <p:attrNameLst>
                                          <p:attrName>ppt_x</p:attrName>
                                        </p:attrNameLst>
                                      </p:cBhvr>
                                      <p:tavLst>
                                        <p:tav tm="0">
                                          <p:val>
                                            <p:strVal val="#ppt_x"/>
                                          </p:val>
                                        </p:tav>
                                        <p:tav tm="100000">
                                          <p:val>
                                            <p:strVal val="#ppt_x"/>
                                          </p:val>
                                        </p:tav>
                                      </p:tavLst>
                                    </p:anim>
                                    <p:anim calcmode="lin" valueType="num">
                                      <p:cBhvr>
                                        <p:cTn id="3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TextBox 6"/>
          <p:cNvSpPr txBox="1"/>
          <p:nvPr/>
        </p:nvSpPr>
        <p:spPr>
          <a:xfrm>
            <a:off x="755576" y="2322860"/>
            <a:ext cx="1008112" cy="2945368"/>
          </a:xfrm>
          <a:prstGeom prst="roundRect">
            <a:avLst/>
          </a:prstGeom>
          <a:noFill/>
          <a:ln w="88900" cmpd="thickThin">
            <a:solidFill>
              <a:srgbClr val="00B0F0"/>
            </a:solidFill>
          </a:ln>
        </p:spPr>
        <p:txBody>
          <a:bodyPr wrap="square" rtlCol="0">
            <a:spAutoFit/>
          </a:bodyPr>
          <a:lstStyle/>
          <a:p>
            <a:pPr algn="ctr"/>
            <a:r>
              <a:rPr lang="zh-CN" altLang="en-US" sz="3600" b="1" dirty="0" smtClean="0">
                <a:solidFill>
                  <a:srgbClr val="FF0000"/>
                </a:solidFill>
                <a:effectLst>
                  <a:glow rad="101600">
                    <a:schemeClr val="accent5">
                      <a:satMod val="175000"/>
                      <a:alpha val="40000"/>
                    </a:schemeClr>
                  </a:glow>
                </a:effectLst>
                <a:latin typeface="微软雅黑" panose="020B0503020204020204" pitchFamily="34" charset="-122"/>
                <a:ea typeface="微软雅黑" panose="020B0503020204020204" pitchFamily="34" charset="-122"/>
              </a:rPr>
              <a:t>专业限选课</a:t>
            </a:r>
            <a:endParaRPr lang="zh-CN" altLang="en-US" sz="3600" b="1" dirty="0">
              <a:solidFill>
                <a:srgbClr val="FF0000"/>
              </a:solidFill>
              <a:effectLst>
                <a:glow rad="101600">
                  <a:schemeClr val="accent5">
                    <a:satMod val="175000"/>
                    <a:alpha val="40000"/>
                  </a:schemeClr>
                </a:glow>
              </a:effectLst>
              <a:latin typeface="微软雅黑" panose="020B0503020204020204" pitchFamily="34" charset="-122"/>
              <a:ea typeface="微软雅黑" panose="020B0503020204020204" pitchFamily="34" charset="-122"/>
            </a:endParaRPr>
          </a:p>
        </p:txBody>
      </p:sp>
      <p:graphicFrame>
        <p:nvGraphicFramePr>
          <p:cNvPr id="4" name="表格 3"/>
          <p:cNvGraphicFramePr>
            <a:graphicFrameLocks noGrp="1"/>
          </p:cNvGraphicFramePr>
          <p:nvPr/>
        </p:nvGraphicFramePr>
        <p:xfrm>
          <a:off x="2123728" y="1988840"/>
          <a:ext cx="3024336" cy="4009883"/>
        </p:xfrm>
        <a:graphic>
          <a:graphicData uri="http://schemas.openxmlformats.org/drawingml/2006/table">
            <a:tbl>
              <a:tblPr>
                <a:tableStyleId>{93296810-A885-4BE3-A3E7-6D5BEEA58F35}</a:tableStyleId>
              </a:tblPr>
              <a:tblGrid>
                <a:gridCol w="647854"/>
                <a:gridCol w="2376482"/>
              </a:tblGrid>
              <a:tr h="385492">
                <a:tc>
                  <a:txBody>
                    <a:bodyPr/>
                    <a:lstStyle/>
                    <a:p>
                      <a:pPr algn="ctr">
                        <a:spcAft>
                          <a:spcPts val="0"/>
                        </a:spcAft>
                      </a:pPr>
                      <a:r>
                        <a:rPr lang="en-US" sz="1400" b="1" kern="0" dirty="0">
                          <a:solidFill>
                            <a:schemeClr val="dk1"/>
                          </a:solidFill>
                          <a:effectLst/>
                          <a:latin typeface="Times New Roman" panose="02020603050405020304"/>
                          <a:ea typeface="宋体" panose="02010600030101010101" pitchFamily="2" charset="-122"/>
                          <a:cs typeface="宋体" panose="02010600030101010101" pitchFamily="2" charset="-122"/>
                        </a:rPr>
                        <a:t>1</a:t>
                      </a:r>
                      <a:endParaRPr lang="zh-CN" sz="1400" b="1" kern="0" dirty="0">
                        <a:solidFill>
                          <a:schemeClr val="dk1"/>
                        </a:solidFill>
                        <a:effectLst/>
                        <a:latin typeface="Times New Roman" panose="02020603050405020304"/>
                        <a:ea typeface="宋体" panose="02010600030101010101" pitchFamily="2" charset="-122"/>
                        <a:cs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altLang="en-US" sz="1400" b="1" kern="0" dirty="0" smtClean="0">
                          <a:solidFill>
                            <a:schemeClr val="dk1"/>
                          </a:solidFill>
                          <a:effectLst/>
                          <a:latin typeface="Times New Roman" panose="02020603050405020304"/>
                          <a:ea typeface="宋体" panose="02010600030101010101" pitchFamily="2" charset="-122"/>
                          <a:cs typeface="宋体" panose="02010600030101010101" pitchFamily="2" charset="-122"/>
                        </a:rPr>
                        <a:t>田径专选</a:t>
                      </a:r>
                      <a:r>
                        <a:rPr lang="en-US" altLang="zh-CN" sz="1400" b="1" kern="0" dirty="0" smtClean="0">
                          <a:solidFill>
                            <a:schemeClr val="dk1"/>
                          </a:solidFill>
                          <a:effectLst/>
                          <a:latin typeface="Times New Roman" panose="02020603050405020304"/>
                          <a:ea typeface="宋体" panose="02010600030101010101" pitchFamily="2" charset="-122"/>
                          <a:cs typeface="宋体" panose="02010600030101010101" pitchFamily="2" charset="-122"/>
                        </a:rPr>
                        <a:t>1-4</a:t>
                      </a:r>
                      <a:endParaRPr lang="zh-CN" sz="1400" b="1" kern="0" dirty="0">
                        <a:solidFill>
                          <a:schemeClr val="dk1"/>
                        </a:solidFill>
                        <a:effectLst/>
                        <a:latin typeface="Times New Roman" panose="02020603050405020304"/>
                        <a:ea typeface="宋体" panose="02010600030101010101" pitchFamily="2" charset="-122"/>
                        <a:cs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5492">
                <a:tc>
                  <a:txBody>
                    <a:bodyPr/>
                    <a:lstStyle/>
                    <a:p>
                      <a:pPr algn="ctr">
                        <a:spcAft>
                          <a:spcPts val="0"/>
                        </a:spcAft>
                      </a:pPr>
                      <a:r>
                        <a:rPr lang="en-US" sz="1400" b="1" kern="0">
                          <a:solidFill>
                            <a:schemeClr val="dk1"/>
                          </a:solidFill>
                          <a:effectLst/>
                          <a:latin typeface="Times New Roman" panose="02020603050405020304"/>
                          <a:ea typeface="宋体" panose="02010600030101010101" pitchFamily="2" charset="-122"/>
                          <a:cs typeface="宋体" panose="02010600030101010101" pitchFamily="2" charset="-122"/>
                        </a:rPr>
                        <a:t>2</a:t>
                      </a:r>
                      <a:endParaRPr lang="zh-CN" sz="1400" b="1" kern="0">
                        <a:solidFill>
                          <a:schemeClr val="dk1"/>
                        </a:solidFill>
                        <a:effectLst/>
                        <a:latin typeface="Times New Roman" panose="02020603050405020304"/>
                        <a:ea typeface="宋体" panose="02010600030101010101" pitchFamily="2" charset="-122"/>
                        <a:cs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altLang="en-US" sz="1400" b="1" kern="0" dirty="0" smtClean="0">
                          <a:solidFill>
                            <a:schemeClr val="dk1"/>
                          </a:solidFill>
                          <a:effectLst/>
                          <a:latin typeface="Times New Roman" panose="02020603050405020304"/>
                          <a:ea typeface="宋体" panose="02010600030101010101" pitchFamily="2" charset="-122"/>
                          <a:cs typeface="宋体" panose="02010600030101010101" pitchFamily="2" charset="-122"/>
                        </a:rPr>
                        <a:t>篮球专选</a:t>
                      </a:r>
                      <a:r>
                        <a:rPr lang="en-US" altLang="zh-CN" sz="1400" b="1" kern="0" dirty="0" smtClean="0">
                          <a:solidFill>
                            <a:schemeClr val="dk1"/>
                          </a:solidFill>
                          <a:effectLst/>
                          <a:latin typeface="Times New Roman" panose="02020603050405020304"/>
                          <a:ea typeface="宋体" panose="02010600030101010101" pitchFamily="2" charset="-122"/>
                          <a:cs typeface="宋体" panose="02010600030101010101" pitchFamily="2" charset="-122"/>
                        </a:rPr>
                        <a:t>1-4</a:t>
                      </a:r>
                      <a:endParaRPr lang="zh-CN" sz="1400" b="1" kern="0" dirty="0">
                        <a:solidFill>
                          <a:schemeClr val="dk1"/>
                        </a:solidFill>
                        <a:effectLst/>
                        <a:latin typeface="Times New Roman" panose="02020603050405020304"/>
                        <a:ea typeface="宋体" panose="02010600030101010101" pitchFamily="2" charset="-122"/>
                        <a:cs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40455">
                <a:tc>
                  <a:txBody>
                    <a:bodyPr/>
                    <a:lstStyle/>
                    <a:p>
                      <a:pPr algn="ctr">
                        <a:spcAft>
                          <a:spcPts val="0"/>
                        </a:spcAft>
                      </a:pPr>
                      <a:r>
                        <a:rPr lang="en-US" sz="1400" b="1" kern="0">
                          <a:solidFill>
                            <a:schemeClr val="dk1"/>
                          </a:solidFill>
                          <a:effectLst/>
                          <a:latin typeface="Times New Roman" panose="02020603050405020304"/>
                          <a:ea typeface="宋体" panose="02010600030101010101" pitchFamily="2" charset="-122"/>
                          <a:cs typeface="宋体" panose="02010600030101010101" pitchFamily="2" charset="-122"/>
                        </a:rPr>
                        <a:t>3</a:t>
                      </a:r>
                      <a:endParaRPr lang="zh-CN" sz="1400" b="1" kern="0">
                        <a:solidFill>
                          <a:schemeClr val="dk1"/>
                        </a:solidFill>
                        <a:effectLst/>
                        <a:latin typeface="Times New Roman" panose="02020603050405020304"/>
                        <a:ea typeface="宋体" panose="02010600030101010101" pitchFamily="2" charset="-122"/>
                        <a:cs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altLang="en-US" sz="1400" b="1" kern="0" dirty="0" smtClean="0">
                          <a:solidFill>
                            <a:schemeClr val="dk1"/>
                          </a:solidFill>
                          <a:effectLst/>
                          <a:latin typeface="Times New Roman" panose="02020603050405020304"/>
                          <a:ea typeface="宋体" panose="02010600030101010101" pitchFamily="2" charset="-122"/>
                          <a:cs typeface="宋体" panose="02010600030101010101" pitchFamily="2" charset="-122"/>
                        </a:rPr>
                        <a:t>体操专选</a:t>
                      </a:r>
                      <a:r>
                        <a:rPr lang="en-US" altLang="zh-CN" sz="1400" b="1" kern="0" dirty="0" smtClean="0">
                          <a:solidFill>
                            <a:schemeClr val="dk1"/>
                          </a:solidFill>
                          <a:effectLst/>
                          <a:latin typeface="Times New Roman" panose="02020603050405020304"/>
                          <a:ea typeface="宋体" panose="02010600030101010101" pitchFamily="2" charset="-122"/>
                          <a:cs typeface="宋体" panose="02010600030101010101" pitchFamily="2" charset="-122"/>
                        </a:rPr>
                        <a:t>1-4</a:t>
                      </a:r>
                      <a:endParaRPr lang="zh-CN" sz="1400" b="1" kern="0" dirty="0">
                        <a:solidFill>
                          <a:schemeClr val="dk1"/>
                        </a:solidFill>
                        <a:effectLst/>
                        <a:latin typeface="Times New Roman" panose="02020603050405020304"/>
                        <a:ea typeface="宋体" panose="02010600030101010101" pitchFamily="2" charset="-122"/>
                        <a:cs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5492">
                <a:tc>
                  <a:txBody>
                    <a:bodyPr/>
                    <a:lstStyle/>
                    <a:p>
                      <a:pPr algn="ctr">
                        <a:spcAft>
                          <a:spcPts val="0"/>
                        </a:spcAft>
                      </a:pPr>
                      <a:r>
                        <a:rPr lang="en-US" sz="1400" b="1" kern="0">
                          <a:solidFill>
                            <a:schemeClr val="dk1"/>
                          </a:solidFill>
                          <a:effectLst/>
                          <a:latin typeface="Times New Roman" panose="02020603050405020304"/>
                          <a:ea typeface="宋体" panose="02010600030101010101" pitchFamily="2" charset="-122"/>
                          <a:cs typeface="宋体" panose="02010600030101010101" pitchFamily="2" charset="-122"/>
                        </a:rPr>
                        <a:t>4</a:t>
                      </a:r>
                      <a:endParaRPr lang="zh-CN" sz="1400" b="1" kern="0">
                        <a:solidFill>
                          <a:schemeClr val="dk1"/>
                        </a:solidFill>
                        <a:effectLst/>
                        <a:latin typeface="Times New Roman" panose="02020603050405020304"/>
                        <a:ea typeface="宋体" panose="02010600030101010101" pitchFamily="2" charset="-122"/>
                        <a:cs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altLang="en-US" sz="1400" b="1" kern="0" dirty="0" smtClean="0">
                          <a:solidFill>
                            <a:schemeClr val="dk1"/>
                          </a:solidFill>
                          <a:effectLst/>
                          <a:latin typeface="Times New Roman" panose="02020603050405020304"/>
                          <a:ea typeface="+mn-ea"/>
                          <a:cs typeface="宋体" panose="02010600030101010101" pitchFamily="2" charset="-122"/>
                        </a:rPr>
                        <a:t>足球专选</a:t>
                      </a:r>
                      <a:r>
                        <a:rPr lang="en-US" altLang="zh-CN" sz="1400" b="1" kern="0" dirty="0" smtClean="0">
                          <a:solidFill>
                            <a:schemeClr val="dk1"/>
                          </a:solidFill>
                          <a:effectLst/>
                          <a:latin typeface="Times New Roman" panose="02020603050405020304"/>
                          <a:ea typeface="+mn-ea"/>
                          <a:cs typeface="宋体" panose="02010600030101010101" pitchFamily="2" charset="-122"/>
                        </a:rPr>
                        <a:t>1-4</a:t>
                      </a:r>
                      <a:endParaRPr lang="zh-CN" altLang="zh-CN" sz="1400" b="1" kern="0" dirty="0">
                        <a:solidFill>
                          <a:schemeClr val="dk1"/>
                        </a:solidFill>
                        <a:effectLst/>
                        <a:latin typeface="Times New Roman" panose="02020603050405020304"/>
                        <a:ea typeface="+mn-ea"/>
                        <a:cs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5492">
                <a:tc>
                  <a:txBody>
                    <a:bodyPr/>
                    <a:lstStyle/>
                    <a:p>
                      <a:pPr algn="ctr">
                        <a:spcAft>
                          <a:spcPts val="0"/>
                        </a:spcAft>
                      </a:pPr>
                      <a:r>
                        <a:rPr lang="en-US" sz="1400" b="1" kern="0">
                          <a:solidFill>
                            <a:schemeClr val="dk1"/>
                          </a:solidFill>
                          <a:effectLst/>
                          <a:latin typeface="Times New Roman" panose="02020603050405020304"/>
                          <a:ea typeface="宋体" panose="02010600030101010101" pitchFamily="2" charset="-122"/>
                          <a:cs typeface="宋体" panose="02010600030101010101" pitchFamily="2" charset="-122"/>
                        </a:rPr>
                        <a:t>5</a:t>
                      </a:r>
                      <a:endParaRPr lang="zh-CN" sz="1400" b="1" kern="0">
                        <a:solidFill>
                          <a:schemeClr val="dk1"/>
                        </a:solidFill>
                        <a:effectLst/>
                        <a:latin typeface="Times New Roman" panose="02020603050405020304"/>
                        <a:ea typeface="宋体" panose="02010600030101010101" pitchFamily="2" charset="-122"/>
                        <a:cs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ts val="1400"/>
                        </a:lnSpc>
                        <a:spcBef>
                          <a:spcPts val="0"/>
                        </a:spcBef>
                        <a:spcAft>
                          <a:spcPts val="0"/>
                        </a:spcAft>
                        <a:buClrTx/>
                        <a:buSzTx/>
                        <a:buFontTx/>
                        <a:buNone/>
                        <a:defRPr/>
                      </a:pPr>
                      <a:r>
                        <a:rPr lang="zh-CN" altLang="en-US" sz="1400" b="1" kern="0" dirty="0" smtClean="0">
                          <a:solidFill>
                            <a:schemeClr val="dk1"/>
                          </a:solidFill>
                          <a:effectLst/>
                          <a:latin typeface="Times New Roman" panose="02020603050405020304"/>
                          <a:ea typeface="宋体" panose="02010600030101010101" pitchFamily="2" charset="-122"/>
                          <a:cs typeface="宋体" panose="02010600030101010101" pitchFamily="2" charset="-122"/>
                        </a:rPr>
                        <a:t>乒乓球</a:t>
                      </a:r>
                      <a:r>
                        <a:rPr lang="zh-CN" altLang="en-US" sz="1400" b="1" kern="0" dirty="0" smtClean="0">
                          <a:solidFill>
                            <a:schemeClr val="dk1"/>
                          </a:solidFill>
                          <a:effectLst/>
                          <a:latin typeface="Times New Roman" panose="02020603050405020304"/>
                          <a:ea typeface="+mn-ea"/>
                          <a:cs typeface="宋体" panose="02010600030101010101" pitchFamily="2" charset="-122"/>
                        </a:rPr>
                        <a:t>专选</a:t>
                      </a:r>
                      <a:r>
                        <a:rPr lang="en-US" altLang="zh-CN" sz="1400" b="1" kern="0" dirty="0" smtClean="0">
                          <a:solidFill>
                            <a:schemeClr val="dk1"/>
                          </a:solidFill>
                          <a:effectLst/>
                          <a:latin typeface="Times New Roman" panose="02020603050405020304"/>
                          <a:ea typeface="+mn-ea"/>
                          <a:cs typeface="宋体" panose="02010600030101010101" pitchFamily="2" charset="-122"/>
                        </a:rPr>
                        <a:t>1-4</a:t>
                      </a:r>
                      <a:endParaRPr lang="zh-CN" sz="1400" b="1" kern="0" dirty="0">
                        <a:solidFill>
                          <a:schemeClr val="dk1"/>
                        </a:solidFill>
                        <a:effectLst/>
                        <a:latin typeface="Times New Roman" panose="02020603050405020304"/>
                        <a:ea typeface="宋体" panose="02010600030101010101" pitchFamily="2" charset="-122"/>
                        <a:cs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5492">
                <a:tc>
                  <a:txBody>
                    <a:bodyPr/>
                    <a:lstStyle/>
                    <a:p>
                      <a:pPr algn="ctr">
                        <a:spcAft>
                          <a:spcPts val="0"/>
                        </a:spcAft>
                      </a:pPr>
                      <a:r>
                        <a:rPr lang="en-US" sz="1400" b="1" kern="0">
                          <a:solidFill>
                            <a:schemeClr val="dk1"/>
                          </a:solidFill>
                          <a:effectLst/>
                          <a:latin typeface="Times New Roman" panose="02020603050405020304"/>
                          <a:ea typeface="宋体" panose="02010600030101010101" pitchFamily="2" charset="-122"/>
                          <a:cs typeface="宋体" panose="02010600030101010101" pitchFamily="2" charset="-122"/>
                        </a:rPr>
                        <a:t>6</a:t>
                      </a:r>
                      <a:endParaRPr lang="zh-CN" sz="1400" b="1" kern="0">
                        <a:solidFill>
                          <a:schemeClr val="dk1"/>
                        </a:solidFill>
                        <a:effectLst/>
                        <a:latin typeface="Times New Roman" panose="02020603050405020304"/>
                        <a:ea typeface="宋体" panose="02010600030101010101" pitchFamily="2" charset="-122"/>
                        <a:cs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ts val="1400"/>
                        </a:lnSpc>
                        <a:spcBef>
                          <a:spcPts val="0"/>
                        </a:spcBef>
                        <a:spcAft>
                          <a:spcPts val="0"/>
                        </a:spcAft>
                        <a:buClrTx/>
                        <a:buSzTx/>
                        <a:buFontTx/>
                        <a:buNone/>
                        <a:defRPr/>
                      </a:pPr>
                      <a:r>
                        <a:rPr lang="zh-CN" altLang="en-US" sz="1400" b="1" kern="0" dirty="0" smtClean="0">
                          <a:solidFill>
                            <a:schemeClr val="dk1"/>
                          </a:solidFill>
                          <a:effectLst/>
                          <a:latin typeface="Times New Roman" panose="02020603050405020304"/>
                          <a:ea typeface="+mn-ea"/>
                          <a:cs typeface="宋体" panose="02010600030101010101" pitchFamily="2" charset="-122"/>
                        </a:rPr>
                        <a:t>排球专选</a:t>
                      </a:r>
                      <a:r>
                        <a:rPr lang="en-US" altLang="zh-CN" sz="1400" b="1" kern="0" dirty="0" smtClean="0">
                          <a:solidFill>
                            <a:schemeClr val="dk1"/>
                          </a:solidFill>
                          <a:effectLst/>
                          <a:latin typeface="Times New Roman" panose="02020603050405020304"/>
                          <a:ea typeface="+mn-ea"/>
                          <a:cs typeface="宋体" panose="02010600030101010101" pitchFamily="2" charset="-122"/>
                        </a:rPr>
                        <a:t>1-4</a:t>
                      </a:r>
                      <a:endParaRPr lang="zh-CN" altLang="zh-CN" sz="1400" b="1" kern="0" dirty="0">
                        <a:solidFill>
                          <a:schemeClr val="dk1"/>
                        </a:solidFill>
                        <a:effectLst/>
                        <a:latin typeface="Times New Roman" panose="02020603050405020304"/>
                        <a:ea typeface="+mn-ea"/>
                        <a:cs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5492">
                <a:tc>
                  <a:txBody>
                    <a:bodyPr/>
                    <a:lstStyle/>
                    <a:p>
                      <a:pPr algn="ctr">
                        <a:spcAft>
                          <a:spcPts val="0"/>
                        </a:spcAft>
                      </a:pPr>
                      <a:r>
                        <a:rPr lang="en-US" altLang="zh-CN" sz="1400" b="1" kern="0" dirty="0" smtClean="0">
                          <a:solidFill>
                            <a:schemeClr val="dk1"/>
                          </a:solidFill>
                          <a:effectLst/>
                          <a:latin typeface="Times New Roman" panose="02020603050405020304"/>
                          <a:ea typeface="宋体" panose="02010600030101010101" pitchFamily="2" charset="-122"/>
                          <a:cs typeface="宋体" panose="02010600030101010101" pitchFamily="2" charset="-122"/>
                        </a:rPr>
                        <a:t>7</a:t>
                      </a:r>
                      <a:endParaRPr lang="zh-CN" sz="1400" b="1" kern="0" dirty="0">
                        <a:solidFill>
                          <a:schemeClr val="dk1"/>
                        </a:solidFill>
                        <a:effectLst/>
                        <a:latin typeface="Times New Roman" panose="02020603050405020304"/>
                        <a:ea typeface="宋体" panose="02010600030101010101" pitchFamily="2" charset="-122"/>
                        <a:cs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ts val="1400"/>
                        </a:lnSpc>
                        <a:spcBef>
                          <a:spcPts val="0"/>
                        </a:spcBef>
                        <a:spcAft>
                          <a:spcPts val="0"/>
                        </a:spcAft>
                        <a:buClrTx/>
                        <a:buSzTx/>
                        <a:buFontTx/>
                        <a:buNone/>
                        <a:defRPr/>
                      </a:pPr>
                      <a:r>
                        <a:rPr lang="zh-CN" altLang="en-US" sz="1400" b="1" kern="0" dirty="0" smtClean="0">
                          <a:solidFill>
                            <a:schemeClr val="dk1"/>
                          </a:solidFill>
                          <a:effectLst/>
                          <a:latin typeface="Times New Roman" panose="02020603050405020304"/>
                          <a:ea typeface="+mn-ea"/>
                          <a:cs typeface="宋体" panose="02010600030101010101" pitchFamily="2" charset="-122"/>
                        </a:rPr>
                        <a:t>羽毛球专选</a:t>
                      </a:r>
                      <a:r>
                        <a:rPr lang="en-US" altLang="zh-CN" sz="1400" b="1" kern="0" dirty="0" smtClean="0">
                          <a:solidFill>
                            <a:schemeClr val="dk1"/>
                          </a:solidFill>
                          <a:effectLst/>
                          <a:latin typeface="Times New Roman" panose="02020603050405020304"/>
                          <a:ea typeface="+mn-ea"/>
                          <a:cs typeface="宋体" panose="02010600030101010101" pitchFamily="2" charset="-122"/>
                        </a:rPr>
                        <a:t>1-4</a:t>
                      </a:r>
                      <a:endParaRPr lang="zh-CN" altLang="zh-CN" sz="1400" b="1" kern="0" dirty="0" smtClean="0">
                        <a:solidFill>
                          <a:schemeClr val="dk1"/>
                        </a:solidFill>
                        <a:effectLst/>
                        <a:latin typeface="Times New Roman" panose="02020603050405020304"/>
                        <a:ea typeface="+mn-ea"/>
                        <a:cs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5492">
                <a:tc>
                  <a:txBody>
                    <a:bodyPr/>
                    <a:lstStyle/>
                    <a:p>
                      <a:pPr algn="ctr">
                        <a:spcAft>
                          <a:spcPts val="0"/>
                        </a:spcAft>
                      </a:pPr>
                      <a:r>
                        <a:rPr lang="en-US" altLang="zh-CN" sz="1400" b="1" kern="0" dirty="0" smtClean="0">
                          <a:solidFill>
                            <a:schemeClr val="dk1"/>
                          </a:solidFill>
                          <a:effectLst/>
                          <a:latin typeface="Times New Roman" panose="02020603050405020304"/>
                          <a:ea typeface="宋体" panose="02010600030101010101" pitchFamily="2" charset="-122"/>
                          <a:cs typeface="宋体" panose="02010600030101010101" pitchFamily="2" charset="-122"/>
                        </a:rPr>
                        <a:t>8</a:t>
                      </a:r>
                      <a:endParaRPr lang="zh-CN" sz="1400" b="1" kern="0" dirty="0">
                        <a:solidFill>
                          <a:schemeClr val="dk1"/>
                        </a:solidFill>
                        <a:effectLst/>
                        <a:latin typeface="Times New Roman" panose="02020603050405020304"/>
                        <a:ea typeface="宋体" panose="02010600030101010101" pitchFamily="2" charset="-122"/>
                        <a:cs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ts val="1400"/>
                        </a:lnSpc>
                        <a:spcBef>
                          <a:spcPts val="0"/>
                        </a:spcBef>
                        <a:spcAft>
                          <a:spcPts val="0"/>
                        </a:spcAft>
                        <a:buClrTx/>
                        <a:buSzTx/>
                        <a:buFontTx/>
                        <a:buNone/>
                        <a:defRPr/>
                      </a:pPr>
                      <a:r>
                        <a:rPr lang="zh-CN" altLang="en-US" sz="1400" b="1" kern="0" dirty="0" smtClean="0">
                          <a:solidFill>
                            <a:schemeClr val="dk1"/>
                          </a:solidFill>
                          <a:effectLst/>
                          <a:latin typeface="Times New Roman" panose="02020603050405020304"/>
                          <a:ea typeface="+mn-ea"/>
                          <a:cs typeface="宋体" panose="02010600030101010101" pitchFamily="2" charset="-122"/>
                        </a:rPr>
                        <a:t>健美操专选</a:t>
                      </a:r>
                      <a:r>
                        <a:rPr lang="en-US" altLang="zh-CN" sz="1400" b="1" kern="0" dirty="0" smtClean="0">
                          <a:solidFill>
                            <a:schemeClr val="dk1"/>
                          </a:solidFill>
                          <a:effectLst/>
                          <a:latin typeface="Times New Roman" panose="02020603050405020304"/>
                          <a:ea typeface="+mn-ea"/>
                          <a:cs typeface="宋体" panose="02010600030101010101" pitchFamily="2" charset="-122"/>
                        </a:rPr>
                        <a:t>1-4</a:t>
                      </a:r>
                      <a:endParaRPr lang="zh-CN" altLang="zh-CN" sz="1400" b="1" kern="0" dirty="0">
                        <a:solidFill>
                          <a:schemeClr val="dk1"/>
                        </a:solidFill>
                        <a:effectLst/>
                        <a:latin typeface="Times New Roman" panose="02020603050405020304"/>
                        <a:ea typeface="+mn-ea"/>
                        <a:cs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5492">
                <a:tc>
                  <a:txBody>
                    <a:bodyPr/>
                    <a:lstStyle/>
                    <a:p>
                      <a:pPr algn="ctr">
                        <a:spcAft>
                          <a:spcPts val="0"/>
                        </a:spcAft>
                      </a:pPr>
                      <a:r>
                        <a:rPr lang="en-US" altLang="zh-CN" sz="1400" b="1" kern="0" dirty="0" smtClean="0">
                          <a:solidFill>
                            <a:schemeClr val="dk1"/>
                          </a:solidFill>
                          <a:effectLst/>
                          <a:latin typeface="Times New Roman" panose="02020603050405020304"/>
                          <a:ea typeface="宋体" panose="02010600030101010101" pitchFamily="2" charset="-122"/>
                          <a:cs typeface="宋体" panose="02010600030101010101" pitchFamily="2" charset="-122"/>
                        </a:rPr>
                        <a:t>9</a:t>
                      </a:r>
                      <a:endParaRPr lang="zh-CN" sz="1400" b="1" kern="0" dirty="0">
                        <a:solidFill>
                          <a:schemeClr val="dk1"/>
                        </a:solidFill>
                        <a:effectLst/>
                        <a:latin typeface="Times New Roman" panose="02020603050405020304"/>
                        <a:ea typeface="宋体" panose="02010600030101010101" pitchFamily="2" charset="-122"/>
                        <a:cs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ts val="1400"/>
                        </a:lnSpc>
                        <a:spcBef>
                          <a:spcPts val="0"/>
                        </a:spcBef>
                        <a:spcAft>
                          <a:spcPts val="0"/>
                        </a:spcAft>
                        <a:buClrTx/>
                        <a:buSzTx/>
                        <a:buFontTx/>
                        <a:buNone/>
                        <a:defRPr/>
                      </a:pPr>
                      <a:r>
                        <a:rPr lang="zh-CN" altLang="en-US" sz="1400" b="1" kern="0" dirty="0" smtClean="0">
                          <a:solidFill>
                            <a:schemeClr val="dk1"/>
                          </a:solidFill>
                          <a:effectLst/>
                          <a:latin typeface="Times New Roman" panose="02020603050405020304"/>
                          <a:ea typeface="+mn-ea"/>
                          <a:cs typeface="宋体" panose="02010600030101010101" pitchFamily="2" charset="-122"/>
                        </a:rPr>
                        <a:t>体育舞蹈专选</a:t>
                      </a:r>
                      <a:r>
                        <a:rPr lang="en-US" altLang="zh-CN" sz="1400" b="1" kern="0" dirty="0" smtClean="0">
                          <a:solidFill>
                            <a:schemeClr val="dk1"/>
                          </a:solidFill>
                          <a:effectLst/>
                          <a:latin typeface="Times New Roman" panose="02020603050405020304"/>
                          <a:ea typeface="+mn-ea"/>
                          <a:cs typeface="宋体" panose="02010600030101010101" pitchFamily="2" charset="-122"/>
                        </a:rPr>
                        <a:t>1-4</a:t>
                      </a:r>
                      <a:endParaRPr lang="zh-CN" altLang="zh-CN" sz="1400" b="1" kern="0" dirty="0">
                        <a:solidFill>
                          <a:schemeClr val="dk1"/>
                        </a:solidFill>
                        <a:effectLst/>
                        <a:latin typeface="Times New Roman" panose="02020603050405020304"/>
                        <a:ea typeface="+mn-ea"/>
                        <a:cs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5492">
                <a:tc>
                  <a:txBody>
                    <a:bodyPr/>
                    <a:lstStyle/>
                    <a:p>
                      <a:pPr algn="ctr">
                        <a:spcAft>
                          <a:spcPts val="0"/>
                        </a:spcAft>
                      </a:pPr>
                      <a:r>
                        <a:rPr lang="en-US" altLang="zh-CN" sz="1400" b="1" kern="0" dirty="0" smtClean="0">
                          <a:solidFill>
                            <a:schemeClr val="dk1"/>
                          </a:solidFill>
                          <a:effectLst/>
                          <a:latin typeface="Times New Roman" panose="02020603050405020304"/>
                          <a:ea typeface="宋体" panose="02010600030101010101" pitchFamily="2" charset="-122"/>
                          <a:cs typeface="宋体" panose="02010600030101010101" pitchFamily="2" charset="-122"/>
                        </a:rPr>
                        <a:t>10</a:t>
                      </a:r>
                      <a:endParaRPr lang="zh-CN" sz="1400" b="1" kern="0" dirty="0">
                        <a:solidFill>
                          <a:schemeClr val="dk1"/>
                        </a:solidFill>
                        <a:effectLst/>
                        <a:latin typeface="Times New Roman" panose="02020603050405020304"/>
                        <a:ea typeface="宋体" panose="02010600030101010101" pitchFamily="2" charset="-122"/>
                        <a:cs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ts val="1400"/>
                        </a:lnSpc>
                        <a:spcBef>
                          <a:spcPts val="0"/>
                        </a:spcBef>
                        <a:spcAft>
                          <a:spcPts val="0"/>
                        </a:spcAft>
                        <a:buClrTx/>
                        <a:buSzTx/>
                        <a:buFontTx/>
                        <a:buNone/>
                        <a:defRPr/>
                      </a:pPr>
                      <a:r>
                        <a:rPr lang="zh-CN" altLang="en-US" sz="1400" b="1" kern="0" dirty="0" smtClean="0">
                          <a:solidFill>
                            <a:schemeClr val="dk1"/>
                          </a:solidFill>
                          <a:effectLst/>
                          <a:latin typeface="Times New Roman" panose="02020603050405020304"/>
                          <a:ea typeface="+mn-ea"/>
                          <a:cs typeface="宋体" panose="02010600030101010101" pitchFamily="2" charset="-122"/>
                        </a:rPr>
                        <a:t>武术专选</a:t>
                      </a:r>
                      <a:r>
                        <a:rPr lang="en-US" altLang="zh-CN" sz="1400" b="1" kern="0" dirty="0" smtClean="0">
                          <a:solidFill>
                            <a:schemeClr val="dk1"/>
                          </a:solidFill>
                          <a:effectLst/>
                          <a:latin typeface="Times New Roman" panose="02020603050405020304"/>
                          <a:ea typeface="+mn-ea"/>
                          <a:cs typeface="宋体" panose="02010600030101010101" pitchFamily="2" charset="-122"/>
                        </a:rPr>
                        <a:t>1-4</a:t>
                      </a:r>
                      <a:endParaRPr lang="zh-CN" altLang="zh-CN" sz="1400" b="1" kern="0" dirty="0">
                        <a:solidFill>
                          <a:schemeClr val="dk1"/>
                        </a:solidFill>
                        <a:effectLst/>
                        <a:latin typeface="Times New Roman" panose="02020603050405020304"/>
                        <a:ea typeface="+mn-ea"/>
                        <a:cs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8" name="表格 7"/>
          <p:cNvGraphicFramePr>
            <a:graphicFrameLocks noGrp="1"/>
          </p:cNvGraphicFramePr>
          <p:nvPr/>
        </p:nvGraphicFramePr>
        <p:xfrm>
          <a:off x="5508104" y="1988840"/>
          <a:ext cx="3024336" cy="2520280"/>
        </p:xfrm>
        <a:graphic>
          <a:graphicData uri="http://schemas.openxmlformats.org/drawingml/2006/table">
            <a:tbl>
              <a:tblPr>
                <a:tableStyleId>{93296810-A885-4BE3-A3E7-6D5BEEA58F35}</a:tableStyleId>
              </a:tblPr>
              <a:tblGrid>
                <a:gridCol w="647854"/>
                <a:gridCol w="2376482"/>
              </a:tblGrid>
              <a:tr h="385492">
                <a:tc>
                  <a:txBody>
                    <a:bodyPr/>
                    <a:lstStyle/>
                    <a:p>
                      <a:pPr algn="ctr">
                        <a:spcAft>
                          <a:spcPts val="0"/>
                        </a:spcAft>
                      </a:pPr>
                      <a:r>
                        <a:rPr lang="en-US" sz="1600" b="1" kern="100" dirty="0">
                          <a:effectLst/>
                          <a:latin typeface="Times New Roman" panose="02020603050405020304"/>
                          <a:ea typeface="楷体_GB2312"/>
                        </a:rPr>
                        <a:t>1</a:t>
                      </a:r>
                      <a:endParaRPr lang="zh-CN" sz="16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altLang="zh-CN" sz="1400" b="1" kern="0" dirty="0" smtClean="0">
                          <a:solidFill>
                            <a:schemeClr val="dk1"/>
                          </a:solidFill>
                          <a:effectLst/>
                          <a:latin typeface="Times New Roman" panose="02020603050405020304"/>
                          <a:ea typeface="宋体" panose="02010600030101010101" pitchFamily="2" charset="-122"/>
                          <a:cs typeface="宋体" panose="02010600030101010101" pitchFamily="2" charset="-122"/>
                        </a:rPr>
                        <a:t>竞技武术套路</a:t>
                      </a:r>
                      <a:r>
                        <a:rPr lang="en-US" altLang="zh-CN" sz="1400" b="1" kern="0" dirty="0" smtClean="0">
                          <a:solidFill>
                            <a:schemeClr val="dk1"/>
                          </a:solidFill>
                          <a:effectLst/>
                          <a:latin typeface="Times New Roman" panose="02020603050405020304"/>
                          <a:ea typeface="宋体" panose="02010600030101010101" pitchFamily="2" charset="-122"/>
                          <a:cs typeface="宋体" panose="02010600030101010101" pitchFamily="2" charset="-122"/>
                        </a:rPr>
                        <a:t>1-6</a:t>
                      </a:r>
                      <a:endParaRPr lang="zh-CN" sz="1400" b="1" kern="0" dirty="0">
                        <a:solidFill>
                          <a:schemeClr val="dk1"/>
                        </a:solidFill>
                        <a:effectLst/>
                        <a:latin typeface="Times New Roman" panose="02020603050405020304"/>
                        <a:ea typeface="宋体" panose="02010600030101010101" pitchFamily="2" charset="-122"/>
                        <a:cs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5492">
                <a:tc>
                  <a:txBody>
                    <a:bodyPr/>
                    <a:lstStyle/>
                    <a:p>
                      <a:pPr algn="ctr">
                        <a:spcAft>
                          <a:spcPts val="0"/>
                        </a:spcAft>
                      </a:pPr>
                      <a:r>
                        <a:rPr lang="en-US" sz="1600" b="1" kern="100">
                          <a:effectLst/>
                          <a:latin typeface="Times New Roman" panose="02020603050405020304"/>
                          <a:ea typeface="楷体_GB2312"/>
                        </a:rPr>
                        <a:t>2</a:t>
                      </a:r>
                      <a:endParaRPr lang="zh-CN" sz="16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altLang="en-US" sz="1400" b="1" kern="0" dirty="0" smtClean="0">
                          <a:effectLst/>
                          <a:latin typeface="Times New Roman" panose="02020603050405020304"/>
                          <a:ea typeface="+mn-ea"/>
                          <a:cs typeface="宋体" panose="02010600030101010101" pitchFamily="2" charset="-122"/>
                        </a:rPr>
                        <a:t>散打格斗运动</a:t>
                      </a:r>
                      <a:r>
                        <a:rPr lang="en-US" altLang="zh-CN" sz="1400" b="1" kern="0" dirty="0" smtClean="0">
                          <a:effectLst/>
                          <a:latin typeface="Times New Roman" panose="02020603050405020304"/>
                          <a:ea typeface="+mn-ea"/>
                          <a:cs typeface="宋体" panose="02010600030101010101" pitchFamily="2" charset="-122"/>
                        </a:rPr>
                        <a:t>1-6</a:t>
                      </a:r>
                      <a:endParaRPr lang="zh-CN" sz="16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3152">
                <a:tc>
                  <a:txBody>
                    <a:bodyPr/>
                    <a:lstStyle/>
                    <a:p>
                      <a:pPr algn="ctr">
                        <a:spcAft>
                          <a:spcPts val="0"/>
                        </a:spcAft>
                      </a:pPr>
                      <a:r>
                        <a:rPr lang="en-US" sz="1600" b="1" kern="100">
                          <a:effectLst/>
                          <a:latin typeface="Times New Roman" panose="02020603050405020304"/>
                          <a:ea typeface="楷体_GB2312"/>
                        </a:rPr>
                        <a:t>3</a:t>
                      </a:r>
                      <a:endParaRPr lang="zh-CN" sz="16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altLang="en-US" sz="1400" b="1" kern="0" dirty="0" smtClean="0">
                          <a:effectLst/>
                          <a:latin typeface="Times New Roman" panose="02020603050405020304"/>
                          <a:ea typeface="+mn-ea"/>
                          <a:cs typeface="宋体" panose="02010600030101010101" pitchFamily="2" charset="-122"/>
                        </a:rPr>
                        <a:t>中国式摔跤</a:t>
                      </a:r>
                      <a:r>
                        <a:rPr lang="en-US" altLang="zh-CN" sz="1400" b="1" kern="0" dirty="0" smtClean="0">
                          <a:effectLst/>
                          <a:latin typeface="Times New Roman" panose="02020603050405020304"/>
                          <a:ea typeface="+mn-ea"/>
                          <a:cs typeface="宋体" panose="02010600030101010101" pitchFamily="2" charset="-122"/>
                        </a:rPr>
                        <a:t>1-6</a:t>
                      </a:r>
                      <a:endParaRPr lang="zh-CN" sz="16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48072">
                <a:tc>
                  <a:txBody>
                    <a:bodyPr/>
                    <a:lstStyle/>
                    <a:p>
                      <a:pPr algn="ctr">
                        <a:spcAft>
                          <a:spcPts val="0"/>
                        </a:spcAft>
                      </a:pPr>
                      <a:r>
                        <a:rPr lang="en-US" altLang="zh-CN" sz="1600" b="1" kern="100" dirty="0" smtClean="0">
                          <a:effectLst/>
                          <a:latin typeface="Times New Roman" panose="02020603050405020304"/>
                          <a:ea typeface="宋体" panose="02010600030101010101" pitchFamily="2" charset="-122"/>
                        </a:rPr>
                        <a:t>4</a:t>
                      </a:r>
                      <a:endParaRPr lang="zh-CN" sz="16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2000"/>
                        </a:lnSpc>
                        <a:spcAft>
                          <a:spcPts val="0"/>
                        </a:spcAft>
                      </a:pPr>
                      <a:r>
                        <a:rPr lang="zh-CN" altLang="en-US" sz="1600" b="1" kern="100" dirty="0" smtClean="0">
                          <a:effectLst/>
                          <a:latin typeface="Times New Roman" panose="02020603050405020304"/>
                          <a:ea typeface="+mn-ea"/>
                        </a:rPr>
                        <a:t>武术普修（格斗、中国式摔跤方向）</a:t>
                      </a:r>
                      <a:endParaRPr lang="zh-CN" sz="16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48072">
                <a:tc>
                  <a:txBody>
                    <a:bodyPr/>
                    <a:lstStyle/>
                    <a:p>
                      <a:pPr algn="ctr">
                        <a:spcAft>
                          <a:spcPts val="0"/>
                        </a:spcAft>
                      </a:pPr>
                      <a:r>
                        <a:rPr lang="en-US" altLang="zh-CN" sz="1600" b="1" kern="100" dirty="0" smtClean="0">
                          <a:effectLst/>
                          <a:latin typeface="Times New Roman" panose="02020603050405020304"/>
                          <a:ea typeface="宋体" panose="02010600030101010101" pitchFamily="2" charset="-122"/>
                        </a:rPr>
                        <a:t>5</a:t>
                      </a:r>
                      <a:endParaRPr lang="zh-CN" sz="16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2000"/>
                        </a:lnSpc>
                        <a:spcAft>
                          <a:spcPts val="0"/>
                        </a:spcAft>
                      </a:pPr>
                      <a:r>
                        <a:rPr lang="zh-CN" altLang="en-US" sz="1600" b="1" kern="100" dirty="0" smtClean="0">
                          <a:effectLst/>
                          <a:latin typeface="Times New Roman" panose="02020603050405020304"/>
                          <a:ea typeface="+mn-ea"/>
                        </a:rPr>
                        <a:t>散打普修（竞技武术套路方向）</a:t>
                      </a:r>
                      <a:endParaRPr lang="zh-CN" sz="16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pSp>
        <p:nvGrpSpPr>
          <p:cNvPr id="11" name="组合 10"/>
          <p:cNvGrpSpPr/>
          <p:nvPr/>
        </p:nvGrpSpPr>
        <p:grpSpPr>
          <a:xfrm>
            <a:off x="2123728" y="476672"/>
            <a:ext cx="3024336" cy="3024336"/>
            <a:chOff x="2123728" y="476672"/>
            <a:chExt cx="3024336" cy="3024336"/>
          </a:xfrm>
        </p:grpSpPr>
        <p:sp>
          <p:nvSpPr>
            <p:cNvPr id="3" name="弦形 2"/>
            <p:cNvSpPr/>
            <p:nvPr/>
          </p:nvSpPr>
          <p:spPr>
            <a:xfrm rot="5400000">
              <a:off x="2123728" y="476672"/>
              <a:ext cx="3024336" cy="3024336"/>
            </a:xfrm>
            <a:prstGeom prst="chord">
              <a:avLst>
                <a:gd name="adj1" fmla="val 5394608"/>
                <a:gd name="adj2" fmla="val 16200000"/>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2627784" y="1105580"/>
              <a:ext cx="2016224" cy="523220"/>
            </a:xfrm>
            <a:prstGeom prst="rect">
              <a:avLst/>
            </a:prstGeom>
            <a:noFill/>
          </p:spPr>
          <p:txBody>
            <a:bodyPr wrap="square" rtlCol="0">
              <a:spAutoFit/>
            </a:bodyP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体育教育</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5508104" y="476672"/>
            <a:ext cx="3024336" cy="3024336"/>
            <a:chOff x="5508104" y="476672"/>
            <a:chExt cx="3024336" cy="3024336"/>
          </a:xfrm>
        </p:grpSpPr>
        <p:sp>
          <p:nvSpPr>
            <p:cNvPr id="10" name="弦形 9"/>
            <p:cNvSpPr/>
            <p:nvPr/>
          </p:nvSpPr>
          <p:spPr>
            <a:xfrm rot="5400000">
              <a:off x="5508104" y="476672"/>
              <a:ext cx="3024336" cy="3024336"/>
            </a:xfrm>
            <a:prstGeom prst="chord">
              <a:avLst>
                <a:gd name="adj1" fmla="val 5394608"/>
                <a:gd name="adj2" fmla="val 16200000"/>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11"/>
            <p:cNvSpPr txBox="1"/>
            <p:nvPr/>
          </p:nvSpPr>
          <p:spPr>
            <a:xfrm>
              <a:off x="5832140" y="836712"/>
              <a:ext cx="2376264" cy="954107"/>
            </a:xfrm>
            <a:prstGeom prst="rect">
              <a:avLst/>
            </a:prstGeom>
            <a:noFill/>
          </p:spPr>
          <p:txBody>
            <a:bodyPr wrap="square" rtlCol="0">
              <a:spAutoFit/>
            </a:bodyP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武术与</a:t>
              </a:r>
              <a:endParaRPr lang="en-US" altLang="zh-CN" sz="2800"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2800" b="1" dirty="0" smtClean="0">
                  <a:solidFill>
                    <a:schemeClr val="bg1"/>
                  </a:solidFill>
                  <a:latin typeface="微软雅黑" panose="020B0503020204020204" pitchFamily="34" charset="-122"/>
                  <a:ea typeface="微软雅黑" panose="020B0503020204020204" pitchFamily="34" charset="-122"/>
                </a:rPr>
                <a:t>民族传统体育</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sp>
        <p:nvSpPr>
          <p:cNvPr id="2" name="TextBox 1"/>
          <p:cNvSpPr txBox="1"/>
          <p:nvPr/>
        </p:nvSpPr>
        <p:spPr>
          <a:xfrm>
            <a:off x="2051720" y="6165304"/>
            <a:ext cx="3096344" cy="369332"/>
          </a:xfrm>
          <a:prstGeom prst="rect">
            <a:avLst/>
          </a:prstGeom>
          <a:noFill/>
        </p:spPr>
        <p:txBody>
          <a:bodyPr wrap="square" rtlCol="0">
            <a:spAutoFit/>
          </a:bodyPr>
          <a:lstStyle/>
          <a:p>
            <a:pPr algn="ctr"/>
            <a:r>
              <a:rPr lang="zh-CN" altLang="en-US" b="1" dirty="0" smtClean="0">
                <a:solidFill>
                  <a:srgbClr val="FF0000"/>
                </a:solidFill>
              </a:rPr>
              <a:t>每人限选一类，不可更改</a:t>
            </a:r>
            <a:endParaRPr lang="zh-CN" altLang="en-US" b="1" dirty="0">
              <a:solidFill>
                <a:srgbClr val="FF0000"/>
              </a:solidFill>
            </a:endParaRPr>
          </a:p>
        </p:txBody>
      </p:sp>
      <p:sp>
        <p:nvSpPr>
          <p:cNvPr id="14" name="TextBox 13"/>
          <p:cNvSpPr txBox="1"/>
          <p:nvPr/>
        </p:nvSpPr>
        <p:spPr>
          <a:xfrm>
            <a:off x="5453360" y="4725144"/>
            <a:ext cx="3096344" cy="369332"/>
          </a:xfrm>
          <a:prstGeom prst="rect">
            <a:avLst/>
          </a:prstGeom>
          <a:noFill/>
        </p:spPr>
        <p:txBody>
          <a:bodyPr wrap="square" rtlCol="0">
            <a:spAutoFit/>
          </a:bodyPr>
          <a:lstStyle/>
          <a:p>
            <a:pPr algn="ctr"/>
            <a:r>
              <a:rPr lang="zh-CN" altLang="en-US" b="1" dirty="0" smtClean="0">
                <a:solidFill>
                  <a:srgbClr val="FF0000"/>
                </a:solidFill>
              </a:rPr>
              <a:t>按入学专项选修</a:t>
            </a:r>
            <a:endParaRPr lang="zh-CN" altLang="en-US" b="1" dirty="0">
              <a:solidFill>
                <a:srgbClr val="FF0000"/>
              </a:solidFill>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1000"/>
                                        <p:tgtEl>
                                          <p:spTgt spid="11"/>
                                        </p:tgtEl>
                                      </p:cBhvr>
                                    </p:animEffect>
                                    <p:anim calcmode="lin" valueType="num">
                                      <p:cBhvr>
                                        <p:cTn id="14" dur="1000" fill="hold"/>
                                        <p:tgtEl>
                                          <p:spTgt spid="11"/>
                                        </p:tgtEl>
                                        <p:attrNameLst>
                                          <p:attrName>ppt_x</p:attrName>
                                        </p:attrNameLst>
                                      </p:cBhvr>
                                      <p:tavLst>
                                        <p:tav tm="0">
                                          <p:val>
                                            <p:strVal val="#ppt_x"/>
                                          </p:val>
                                        </p:tav>
                                        <p:tav tm="100000">
                                          <p:val>
                                            <p:strVal val="#ppt_x"/>
                                          </p:val>
                                        </p:tav>
                                      </p:tavLst>
                                    </p:anim>
                                    <p:anim calcmode="lin" valueType="num">
                                      <p:cBhvr>
                                        <p:cTn id="15" dur="1000" fill="hold"/>
                                        <p:tgtEl>
                                          <p:spTgt spid="11"/>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1000" fill="hold"/>
                                        <p:tgtEl>
                                          <p:spTgt spid="4"/>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47" presetClass="entr" presetSubtype="0"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1000"/>
                                        <p:tgtEl>
                                          <p:spTgt spid="13"/>
                                        </p:tgtEl>
                                      </p:cBhvr>
                                    </p:animEffect>
                                    <p:anim calcmode="lin" valueType="num">
                                      <p:cBhvr>
                                        <p:cTn id="25" dur="1000" fill="hold"/>
                                        <p:tgtEl>
                                          <p:spTgt spid="13"/>
                                        </p:tgtEl>
                                        <p:attrNameLst>
                                          <p:attrName>ppt_x</p:attrName>
                                        </p:attrNameLst>
                                      </p:cBhvr>
                                      <p:tavLst>
                                        <p:tav tm="0">
                                          <p:val>
                                            <p:strVal val="#ppt_x"/>
                                          </p:val>
                                        </p:tav>
                                        <p:tav tm="100000">
                                          <p:val>
                                            <p:strVal val="#ppt_x"/>
                                          </p:val>
                                        </p:tav>
                                      </p:tavLst>
                                    </p:anim>
                                    <p:anim calcmode="lin" valueType="num">
                                      <p:cBhvr>
                                        <p:cTn id="26" dur="1000" fill="hold"/>
                                        <p:tgtEl>
                                          <p:spTgt spid="13"/>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1000"/>
                                        <p:tgtEl>
                                          <p:spTgt spid="8"/>
                                        </p:tgtEl>
                                      </p:cBhvr>
                                    </p:animEffect>
                                    <p:anim calcmode="lin" valueType="num">
                                      <p:cBhvr>
                                        <p:cTn id="30" dur="1000" fill="hold"/>
                                        <p:tgtEl>
                                          <p:spTgt spid="8"/>
                                        </p:tgtEl>
                                        <p:attrNameLst>
                                          <p:attrName>ppt_x</p:attrName>
                                        </p:attrNameLst>
                                      </p:cBhvr>
                                      <p:tavLst>
                                        <p:tav tm="0">
                                          <p:val>
                                            <p:strVal val="#ppt_x"/>
                                          </p:val>
                                        </p:tav>
                                        <p:tav tm="100000">
                                          <p:val>
                                            <p:strVal val="#ppt_x"/>
                                          </p:val>
                                        </p:tav>
                                      </p:tavLst>
                                    </p:anim>
                                    <p:anim calcmode="lin" valueType="num">
                                      <p:cBhvr>
                                        <p:cTn id="3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grpId="0" nodeType="clickEffect">
                                  <p:stCondLst>
                                    <p:cond delay="0"/>
                                  </p:stCondLst>
                                  <p:childTnLst>
                                    <p:set>
                                      <p:cBhvr>
                                        <p:cTn id="35" dur="1" fill="hold">
                                          <p:stCondLst>
                                            <p:cond delay="0"/>
                                          </p:stCondLst>
                                        </p:cTn>
                                        <p:tgtEl>
                                          <p:spTgt spid="2"/>
                                        </p:tgtEl>
                                        <p:attrNameLst>
                                          <p:attrName>style.visibility</p:attrName>
                                        </p:attrNameLst>
                                      </p:cBhvr>
                                      <p:to>
                                        <p:strVal val="visible"/>
                                      </p:to>
                                    </p:set>
                                    <p:animEffect transition="in" filter="fade">
                                      <p:cBhvr>
                                        <p:cTn id="36" dur="1000"/>
                                        <p:tgtEl>
                                          <p:spTgt spid="2"/>
                                        </p:tgtEl>
                                      </p:cBhvr>
                                    </p:animEffect>
                                    <p:anim calcmode="lin" valueType="num">
                                      <p:cBhvr>
                                        <p:cTn id="37" dur="1000" fill="hold"/>
                                        <p:tgtEl>
                                          <p:spTgt spid="2"/>
                                        </p:tgtEl>
                                        <p:attrNameLst>
                                          <p:attrName>ppt_x</p:attrName>
                                        </p:attrNameLst>
                                      </p:cBhvr>
                                      <p:tavLst>
                                        <p:tav tm="0">
                                          <p:val>
                                            <p:strVal val="#ppt_x"/>
                                          </p:val>
                                        </p:tav>
                                        <p:tav tm="100000">
                                          <p:val>
                                            <p:strVal val="#ppt_x"/>
                                          </p:val>
                                        </p:tav>
                                      </p:tavLst>
                                    </p:anim>
                                    <p:anim calcmode="lin" valueType="num">
                                      <p:cBhvr>
                                        <p:cTn id="38" dur="1000" fill="hold"/>
                                        <p:tgtEl>
                                          <p:spTgt spid="2"/>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1000"/>
                                        <p:tgtEl>
                                          <p:spTgt spid="14"/>
                                        </p:tgtEl>
                                      </p:cBhvr>
                                    </p:animEffect>
                                    <p:anim calcmode="lin" valueType="num">
                                      <p:cBhvr>
                                        <p:cTn id="42" dur="1000" fill="hold"/>
                                        <p:tgtEl>
                                          <p:spTgt spid="14"/>
                                        </p:tgtEl>
                                        <p:attrNameLst>
                                          <p:attrName>ppt_x</p:attrName>
                                        </p:attrNameLst>
                                      </p:cBhvr>
                                      <p:tavLst>
                                        <p:tav tm="0">
                                          <p:val>
                                            <p:strVal val="#ppt_x"/>
                                          </p:val>
                                        </p:tav>
                                        <p:tav tm="100000">
                                          <p:val>
                                            <p:strVal val="#ppt_x"/>
                                          </p:val>
                                        </p:tav>
                                      </p:tavLst>
                                    </p:anim>
                                    <p:anim calcmode="lin" valueType="num">
                                      <p:cBhvr>
                                        <p:cTn id="43"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TextBox 6"/>
          <p:cNvSpPr txBox="1"/>
          <p:nvPr/>
        </p:nvSpPr>
        <p:spPr>
          <a:xfrm>
            <a:off x="755576" y="2322860"/>
            <a:ext cx="1008112" cy="2945368"/>
          </a:xfrm>
          <a:prstGeom prst="roundRect">
            <a:avLst/>
          </a:prstGeom>
          <a:noFill/>
          <a:ln w="88900" cmpd="thickThin">
            <a:solidFill>
              <a:srgbClr val="00B0F0"/>
            </a:solidFill>
          </a:ln>
        </p:spPr>
        <p:txBody>
          <a:bodyPr wrap="square" rtlCol="0">
            <a:spAutoFit/>
          </a:bodyPr>
          <a:lstStyle/>
          <a:p>
            <a:pPr algn="ctr"/>
            <a:r>
              <a:rPr lang="zh-CN" altLang="en-US" sz="3600" b="1" dirty="0" smtClean="0">
                <a:solidFill>
                  <a:srgbClr val="FF0000"/>
                </a:solidFill>
                <a:effectLst>
                  <a:glow rad="101600">
                    <a:schemeClr val="accent5">
                      <a:satMod val="175000"/>
                      <a:alpha val="40000"/>
                    </a:schemeClr>
                  </a:glow>
                </a:effectLst>
                <a:latin typeface="微软雅黑" panose="020B0503020204020204" pitchFamily="34" charset="-122"/>
                <a:ea typeface="微软雅黑" panose="020B0503020204020204" pitchFamily="34" charset="-122"/>
              </a:rPr>
              <a:t>专业任选课</a:t>
            </a:r>
            <a:endParaRPr lang="zh-CN" altLang="en-US" sz="3600" b="1" dirty="0">
              <a:solidFill>
                <a:srgbClr val="FF0000"/>
              </a:solidFill>
              <a:effectLst>
                <a:glow rad="101600">
                  <a:schemeClr val="accent5">
                    <a:satMod val="175000"/>
                    <a:alpha val="40000"/>
                  </a:schemeClr>
                </a:glow>
              </a:effectLst>
              <a:latin typeface="微软雅黑" panose="020B0503020204020204" pitchFamily="34" charset="-122"/>
              <a:ea typeface="微软雅黑" panose="020B0503020204020204" pitchFamily="34" charset="-122"/>
            </a:endParaRPr>
          </a:p>
        </p:txBody>
      </p:sp>
      <p:graphicFrame>
        <p:nvGraphicFramePr>
          <p:cNvPr id="4" name="表格 3"/>
          <p:cNvGraphicFramePr>
            <a:graphicFrameLocks noGrp="1"/>
          </p:cNvGraphicFramePr>
          <p:nvPr/>
        </p:nvGraphicFramePr>
        <p:xfrm>
          <a:off x="2123728" y="2401245"/>
          <a:ext cx="2880320" cy="4166419"/>
        </p:xfrm>
        <a:graphic>
          <a:graphicData uri="http://schemas.openxmlformats.org/drawingml/2006/table">
            <a:tbl>
              <a:tblPr>
                <a:tableStyleId>{93296810-A885-4BE3-A3E7-6D5BEEA58F35}</a:tableStyleId>
              </a:tblPr>
              <a:tblGrid>
                <a:gridCol w="647854"/>
                <a:gridCol w="2232466"/>
              </a:tblGrid>
              <a:tr h="374331">
                <a:tc>
                  <a:txBody>
                    <a:bodyPr/>
                    <a:lstStyle/>
                    <a:p>
                      <a:pPr algn="ctr">
                        <a:spcAft>
                          <a:spcPts val="0"/>
                        </a:spcAft>
                      </a:pPr>
                      <a:r>
                        <a:rPr lang="en-US" sz="1050" b="1" kern="100">
                          <a:effectLst/>
                          <a:latin typeface="Times New Roman" panose="02020603050405020304"/>
                          <a:ea typeface="楷体_GB2312"/>
                        </a:rPr>
                        <a:t>1</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100" b="1" kern="0">
                          <a:effectLst/>
                          <a:latin typeface="Times New Roman" panose="02020603050405020304"/>
                          <a:ea typeface="宋体" panose="02010600030101010101" pitchFamily="2" charset="-122"/>
                          <a:cs typeface="宋体" panose="02010600030101010101" pitchFamily="2" charset="-122"/>
                        </a:rPr>
                        <a:t>体育社会学</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4331">
                <a:tc>
                  <a:txBody>
                    <a:bodyPr/>
                    <a:lstStyle/>
                    <a:p>
                      <a:pPr algn="ctr">
                        <a:spcAft>
                          <a:spcPts val="0"/>
                        </a:spcAft>
                      </a:pPr>
                      <a:r>
                        <a:rPr lang="en-US" sz="1050" b="1" kern="100">
                          <a:effectLst/>
                          <a:latin typeface="Times New Roman" panose="02020603050405020304"/>
                          <a:ea typeface="楷体_GB2312"/>
                        </a:rPr>
                        <a:t>2</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100" b="1" kern="0">
                          <a:effectLst/>
                          <a:latin typeface="Times New Roman" panose="02020603050405020304"/>
                          <a:ea typeface="宋体" panose="02010600030101010101" pitchFamily="2" charset="-122"/>
                          <a:cs typeface="宋体" panose="02010600030101010101" pitchFamily="2" charset="-122"/>
                        </a:rPr>
                        <a:t>体育史</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23109">
                <a:tc>
                  <a:txBody>
                    <a:bodyPr/>
                    <a:lstStyle/>
                    <a:p>
                      <a:pPr algn="ctr">
                        <a:spcAft>
                          <a:spcPts val="0"/>
                        </a:spcAft>
                      </a:pPr>
                      <a:r>
                        <a:rPr lang="en-US" sz="1050" b="1" kern="100">
                          <a:effectLst/>
                          <a:latin typeface="Times New Roman" panose="02020603050405020304"/>
                          <a:ea typeface="楷体_GB2312"/>
                        </a:rPr>
                        <a:t>3</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100" b="1" kern="0">
                          <a:effectLst/>
                          <a:latin typeface="Times New Roman" panose="02020603050405020304"/>
                          <a:ea typeface="宋体" panose="02010600030101010101" pitchFamily="2" charset="-122"/>
                          <a:cs typeface="宋体" panose="02010600030101010101" pitchFamily="2" charset="-122"/>
                        </a:rPr>
                        <a:t>体育场地设施</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4331">
                <a:tc>
                  <a:txBody>
                    <a:bodyPr/>
                    <a:lstStyle/>
                    <a:p>
                      <a:pPr algn="ctr">
                        <a:spcAft>
                          <a:spcPts val="0"/>
                        </a:spcAft>
                      </a:pPr>
                      <a:r>
                        <a:rPr lang="en-US" sz="1050" b="1" kern="100">
                          <a:effectLst/>
                          <a:latin typeface="Times New Roman" panose="02020603050405020304"/>
                          <a:ea typeface="楷体_GB2312"/>
                        </a:rPr>
                        <a:t>4</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100" b="1" kern="0">
                          <a:effectLst/>
                          <a:latin typeface="Times New Roman" panose="02020603050405020304"/>
                          <a:ea typeface="宋体" panose="02010600030101010101" pitchFamily="2" charset="-122"/>
                          <a:cs typeface="宋体" panose="02010600030101010101" pitchFamily="2" charset="-122"/>
                        </a:rPr>
                        <a:t>运动营养学</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4331">
                <a:tc>
                  <a:txBody>
                    <a:bodyPr/>
                    <a:lstStyle/>
                    <a:p>
                      <a:pPr algn="ctr">
                        <a:spcAft>
                          <a:spcPts val="0"/>
                        </a:spcAft>
                      </a:pPr>
                      <a:r>
                        <a:rPr lang="en-US" sz="1050" b="1" kern="100">
                          <a:effectLst/>
                          <a:latin typeface="Times New Roman" panose="02020603050405020304"/>
                          <a:ea typeface="楷体_GB2312"/>
                        </a:rPr>
                        <a:t>5</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100" b="1" kern="0">
                          <a:effectLst/>
                          <a:latin typeface="Times New Roman" panose="02020603050405020304"/>
                          <a:ea typeface="宋体" panose="02010600030101010101" pitchFamily="2" charset="-122"/>
                          <a:cs typeface="宋体" panose="02010600030101010101" pitchFamily="2" charset="-122"/>
                        </a:rPr>
                        <a:t>运动生物化学</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4331">
                <a:tc>
                  <a:txBody>
                    <a:bodyPr/>
                    <a:lstStyle/>
                    <a:p>
                      <a:pPr algn="ctr">
                        <a:spcAft>
                          <a:spcPts val="0"/>
                        </a:spcAft>
                      </a:pPr>
                      <a:r>
                        <a:rPr lang="en-US" sz="1050" b="1" kern="100">
                          <a:effectLst/>
                          <a:latin typeface="Times New Roman" panose="02020603050405020304"/>
                          <a:ea typeface="楷体_GB2312"/>
                        </a:rPr>
                        <a:t>6</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100" b="1" kern="0">
                          <a:effectLst/>
                          <a:latin typeface="Times New Roman" panose="02020603050405020304"/>
                          <a:ea typeface="宋体" panose="02010600030101010101" pitchFamily="2" charset="-122"/>
                          <a:cs typeface="宋体" panose="02010600030101010101" pitchFamily="2" charset="-122"/>
                        </a:rPr>
                        <a:t>健身锻炼方法与评定</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4331">
                <a:tc>
                  <a:txBody>
                    <a:bodyPr/>
                    <a:lstStyle/>
                    <a:p>
                      <a:pPr algn="ctr">
                        <a:spcAft>
                          <a:spcPts val="0"/>
                        </a:spcAft>
                      </a:pPr>
                      <a:r>
                        <a:rPr lang="en-US" sz="1050" b="1" kern="100">
                          <a:effectLst/>
                          <a:latin typeface="Times New Roman" panose="02020603050405020304"/>
                          <a:ea typeface="楷体_GB2312"/>
                        </a:rPr>
                        <a:t>7</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100" b="1" kern="0">
                          <a:effectLst/>
                          <a:latin typeface="Times New Roman" panose="02020603050405020304"/>
                          <a:ea typeface="宋体" panose="02010600030101010101" pitchFamily="2" charset="-122"/>
                          <a:cs typeface="宋体" panose="02010600030101010101" pitchFamily="2" charset="-122"/>
                        </a:rPr>
                        <a:t>运动生物力学</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4331">
                <a:tc>
                  <a:txBody>
                    <a:bodyPr/>
                    <a:lstStyle/>
                    <a:p>
                      <a:pPr algn="ctr">
                        <a:spcAft>
                          <a:spcPts val="0"/>
                        </a:spcAft>
                      </a:pPr>
                      <a:r>
                        <a:rPr lang="en-US" sz="1050" b="1" kern="100">
                          <a:effectLst/>
                          <a:latin typeface="Times New Roman" panose="02020603050405020304"/>
                          <a:ea typeface="楷体_GB2312"/>
                        </a:rPr>
                        <a:t>8</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200" b="1" kern="100">
                          <a:effectLst/>
                          <a:latin typeface="Times New Roman" panose="02020603050405020304"/>
                          <a:ea typeface="宋体" panose="02010600030101010101" pitchFamily="2" charset="-122"/>
                        </a:rPr>
                        <a:t>运动处方理论与方法</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4331">
                <a:tc>
                  <a:txBody>
                    <a:bodyPr/>
                    <a:lstStyle/>
                    <a:p>
                      <a:pPr algn="ctr">
                        <a:spcAft>
                          <a:spcPts val="0"/>
                        </a:spcAft>
                      </a:pPr>
                      <a:r>
                        <a:rPr lang="en-US" sz="1050" b="1" kern="100">
                          <a:effectLst/>
                          <a:latin typeface="Times New Roman" panose="02020603050405020304"/>
                          <a:ea typeface="楷体_GB2312"/>
                        </a:rPr>
                        <a:t>9</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100" b="1" kern="0">
                          <a:effectLst/>
                          <a:latin typeface="Times New Roman" panose="02020603050405020304"/>
                          <a:ea typeface="宋体" panose="02010600030101010101" pitchFamily="2" charset="-122"/>
                          <a:cs typeface="宋体" panose="02010600030101010101" pitchFamily="2" charset="-122"/>
                        </a:rPr>
                        <a:t>体育产业经营管理</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4331">
                <a:tc>
                  <a:txBody>
                    <a:bodyPr/>
                    <a:lstStyle/>
                    <a:p>
                      <a:pPr algn="ctr">
                        <a:spcAft>
                          <a:spcPts val="0"/>
                        </a:spcAft>
                      </a:pPr>
                      <a:r>
                        <a:rPr lang="en-US" sz="1050" b="1" kern="100">
                          <a:effectLst/>
                          <a:latin typeface="Times New Roman" panose="02020603050405020304"/>
                          <a:ea typeface="楷体_GB2312"/>
                        </a:rPr>
                        <a:t>10</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100" b="1" kern="0">
                          <a:effectLst/>
                          <a:latin typeface="Times New Roman" panose="02020603050405020304"/>
                          <a:ea typeface="宋体" panose="02010600030101010101" pitchFamily="2" charset="-122"/>
                          <a:cs typeface="宋体" panose="02010600030101010101" pitchFamily="2" charset="-122"/>
                        </a:rPr>
                        <a:t>体育绘图</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4331">
                <a:tc>
                  <a:txBody>
                    <a:bodyPr/>
                    <a:lstStyle/>
                    <a:p>
                      <a:pPr algn="ctr">
                        <a:spcAft>
                          <a:spcPts val="0"/>
                        </a:spcAft>
                      </a:pPr>
                      <a:r>
                        <a:rPr lang="en-US" sz="1050" b="1" kern="100">
                          <a:effectLst/>
                          <a:latin typeface="Times New Roman" panose="02020603050405020304"/>
                          <a:ea typeface="楷体_GB2312"/>
                        </a:rPr>
                        <a:t>11</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100" b="1" kern="0" dirty="0">
                          <a:effectLst/>
                          <a:latin typeface="Times New Roman" panose="02020603050405020304"/>
                          <a:ea typeface="宋体" panose="02010600030101010101" pitchFamily="2" charset="-122"/>
                          <a:cs typeface="宋体" panose="02010600030101010101" pitchFamily="2" charset="-122"/>
                        </a:rPr>
                        <a:t>社会体育学</a:t>
                      </a:r>
                      <a:endParaRPr lang="zh-CN" sz="12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8" name="表格 7"/>
          <p:cNvGraphicFramePr>
            <a:graphicFrameLocks noGrp="1"/>
          </p:cNvGraphicFramePr>
          <p:nvPr/>
        </p:nvGraphicFramePr>
        <p:xfrm>
          <a:off x="5580112" y="2371447"/>
          <a:ext cx="2952328" cy="4225904"/>
        </p:xfrm>
        <a:graphic>
          <a:graphicData uri="http://schemas.openxmlformats.org/drawingml/2006/table">
            <a:tbl>
              <a:tblPr>
                <a:tableStyleId>{93296810-A885-4BE3-A3E7-6D5BEEA58F35}</a:tableStyleId>
              </a:tblPr>
              <a:tblGrid>
                <a:gridCol w="632429"/>
                <a:gridCol w="2319899"/>
              </a:tblGrid>
              <a:tr h="298285">
                <a:tc>
                  <a:txBody>
                    <a:bodyPr/>
                    <a:lstStyle/>
                    <a:p>
                      <a:pPr algn="ctr">
                        <a:spcAft>
                          <a:spcPts val="0"/>
                        </a:spcAft>
                      </a:pPr>
                      <a:r>
                        <a:rPr lang="en-US" sz="1050" b="1" kern="100">
                          <a:effectLst/>
                          <a:latin typeface="Times New Roman" panose="02020603050405020304"/>
                          <a:ea typeface="楷体_GB2312"/>
                        </a:rPr>
                        <a:t>1</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100" b="1" kern="0">
                          <a:effectLst/>
                          <a:latin typeface="Times New Roman" panose="02020603050405020304"/>
                          <a:ea typeface="宋体" panose="02010600030101010101" pitchFamily="2" charset="-122"/>
                          <a:cs typeface="宋体" panose="02010600030101010101" pitchFamily="2" charset="-122"/>
                        </a:rPr>
                        <a:t>游泳</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8285">
                <a:tc>
                  <a:txBody>
                    <a:bodyPr/>
                    <a:lstStyle/>
                    <a:p>
                      <a:pPr algn="ctr">
                        <a:spcAft>
                          <a:spcPts val="0"/>
                        </a:spcAft>
                      </a:pPr>
                      <a:r>
                        <a:rPr lang="en-US" sz="1050" b="1" kern="100">
                          <a:effectLst/>
                          <a:latin typeface="Times New Roman" panose="02020603050405020304"/>
                          <a:ea typeface="楷体_GB2312"/>
                        </a:rPr>
                        <a:t>2</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100" b="1" kern="0">
                          <a:effectLst/>
                          <a:latin typeface="Times New Roman" panose="02020603050405020304"/>
                          <a:ea typeface="宋体" panose="02010600030101010101" pitchFamily="2" charset="-122"/>
                          <a:cs typeface="宋体" panose="02010600030101010101" pitchFamily="2" charset="-122"/>
                        </a:rPr>
                        <a:t>舞蹈</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8199">
                <a:tc>
                  <a:txBody>
                    <a:bodyPr/>
                    <a:lstStyle/>
                    <a:p>
                      <a:pPr algn="ctr">
                        <a:spcAft>
                          <a:spcPts val="0"/>
                        </a:spcAft>
                      </a:pPr>
                      <a:r>
                        <a:rPr lang="en-US" sz="1050" b="1" kern="100">
                          <a:effectLst/>
                          <a:latin typeface="Times New Roman" panose="02020603050405020304"/>
                          <a:ea typeface="楷体_GB2312"/>
                        </a:rPr>
                        <a:t>3</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100" b="1" kern="0" dirty="0">
                          <a:effectLst/>
                          <a:latin typeface="Times New Roman" panose="02020603050405020304"/>
                          <a:ea typeface="宋体" panose="02010600030101010101" pitchFamily="2" charset="-122"/>
                          <a:cs typeface="宋体" panose="02010600030101010101" pitchFamily="2" charset="-122"/>
                        </a:rPr>
                        <a:t>团体操创编理论与实践</a:t>
                      </a:r>
                      <a:endParaRPr lang="zh-CN" sz="12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8285">
                <a:tc>
                  <a:txBody>
                    <a:bodyPr/>
                    <a:lstStyle/>
                    <a:p>
                      <a:pPr algn="ctr">
                        <a:spcAft>
                          <a:spcPts val="0"/>
                        </a:spcAft>
                      </a:pPr>
                      <a:r>
                        <a:rPr lang="en-US" sz="1050" b="1" kern="100">
                          <a:effectLst/>
                          <a:latin typeface="Times New Roman" panose="02020603050405020304"/>
                          <a:ea typeface="楷体_GB2312"/>
                        </a:rPr>
                        <a:t>4</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100" b="1" kern="0">
                          <a:effectLst/>
                          <a:latin typeface="Times New Roman" panose="02020603050405020304"/>
                          <a:ea typeface="宋体" panose="02010600030101010101" pitchFamily="2" charset="-122"/>
                          <a:cs typeface="宋体" panose="02010600030101010101" pitchFamily="2" charset="-122"/>
                        </a:rPr>
                        <a:t>轮滑</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8285">
                <a:tc>
                  <a:txBody>
                    <a:bodyPr/>
                    <a:lstStyle/>
                    <a:p>
                      <a:pPr algn="ctr">
                        <a:spcAft>
                          <a:spcPts val="0"/>
                        </a:spcAft>
                      </a:pPr>
                      <a:r>
                        <a:rPr lang="en-US" sz="1050" b="1" kern="100">
                          <a:effectLst/>
                          <a:latin typeface="Times New Roman" panose="02020603050405020304"/>
                          <a:ea typeface="楷体_GB2312"/>
                        </a:rPr>
                        <a:t>5</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100" b="1" kern="0">
                          <a:effectLst/>
                          <a:latin typeface="Times New Roman" panose="02020603050405020304"/>
                          <a:ea typeface="宋体" panose="02010600030101010101" pitchFamily="2" charset="-122"/>
                          <a:cs typeface="宋体" panose="02010600030101010101" pitchFamily="2" charset="-122"/>
                        </a:rPr>
                        <a:t>羽毛球</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8285">
                <a:tc>
                  <a:txBody>
                    <a:bodyPr/>
                    <a:lstStyle/>
                    <a:p>
                      <a:pPr algn="ctr">
                        <a:spcAft>
                          <a:spcPts val="0"/>
                        </a:spcAft>
                      </a:pPr>
                      <a:r>
                        <a:rPr lang="en-US" sz="1050" b="1" kern="100">
                          <a:effectLst/>
                          <a:latin typeface="Times New Roman" panose="02020603050405020304"/>
                          <a:ea typeface="楷体_GB2312"/>
                        </a:rPr>
                        <a:t>6</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100" b="1" kern="0">
                          <a:effectLst/>
                          <a:latin typeface="Times New Roman" panose="02020603050405020304"/>
                          <a:ea typeface="宋体" panose="02010600030101010101" pitchFamily="2" charset="-122"/>
                          <a:cs typeface="宋体" panose="02010600030101010101" pitchFamily="2" charset="-122"/>
                        </a:rPr>
                        <a:t>健美运动</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8285">
                <a:tc>
                  <a:txBody>
                    <a:bodyPr/>
                    <a:lstStyle/>
                    <a:p>
                      <a:pPr algn="ctr">
                        <a:spcAft>
                          <a:spcPts val="0"/>
                        </a:spcAft>
                      </a:pPr>
                      <a:r>
                        <a:rPr lang="en-US" sz="1050" b="1" kern="100">
                          <a:effectLst/>
                          <a:latin typeface="Times New Roman" panose="02020603050405020304"/>
                          <a:ea typeface="楷体_GB2312"/>
                        </a:rPr>
                        <a:t>7</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100" b="1" kern="0">
                          <a:effectLst/>
                          <a:latin typeface="Times New Roman" panose="02020603050405020304"/>
                          <a:ea typeface="宋体" panose="02010600030101010101" pitchFamily="2" charset="-122"/>
                          <a:cs typeface="宋体" panose="02010600030101010101" pitchFamily="2" charset="-122"/>
                        </a:rPr>
                        <a:t>保健气功</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8285">
                <a:tc>
                  <a:txBody>
                    <a:bodyPr/>
                    <a:lstStyle/>
                    <a:p>
                      <a:pPr algn="ctr">
                        <a:spcAft>
                          <a:spcPts val="0"/>
                        </a:spcAft>
                      </a:pPr>
                      <a:r>
                        <a:rPr lang="en-US" sz="1050" b="1" kern="100">
                          <a:effectLst/>
                          <a:latin typeface="Times New Roman" panose="02020603050405020304"/>
                          <a:ea typeface="楷体_GB2312"/>
                        </a:rPr>
                        <a:t>8</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100" b="1" kern="0">
                          <a:effectLst/>
                          <a:latin typeface="Times New Roman" panose="02020603050405020304"/>
                          <a:ea typeface="宋体" panose="02010600030101010101" pitchFamily="2" charset="-122"/>
                          <a:cs typeface="宋体" panose="02010600030101010101" pitchFamily="2" charset="-122"/>
                        </a:rPr>
                        <a:t>跆拳道</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8285">
                <a:tc>
                  <a:txBody>
                    <a:bodyPr/>
                    <a:lstStyle/>
                    <a:p>
                      <a:pPr algn="ctr">
                        <a:spcAft>
                          <a:spcPts val="0"/>
                        </a:spcAft>
                      </a:pPr>
                      <a:r>
                        <a:rPr lang="en-US" sz="1050" b="1" kern="100">
                          <a:effectLst/>
                          <a:latin typeface="Times New Roman" panose="02020603050405020304"/>
                          <a:ea typeface="楷体_GB2312"/>
                        </a:rPr>
                        <a:t>9</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100" b="1" kern="0">
                          <a:effectLst/>
                          <a:latin typeface="Times New Roman" panose="02020603050405020304"/>
                          <a:ea typeface="宋体" panose="02010600030101010101" pitchFamily="2" charset="-122"/>
                          <a:cs typeface="宋体" panose="02010600030101010101" pitchFamily="2" charset="-122"/>
                        </a:rPr>
                        <a:t>网球</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8285">
                <a:tc>
                  <a:txBody>
                    <a:bodyPr/>
                    <a:lstStyle/>
                    <a:p>
                      <a:pPr algn="ctr">
                        <a:spcAft>
                          <a:spcPts val="0"/>
                        </a:spcAft>
                      </a:pPr>
                      <a:r>
                        <a:rPr lang="en-US" sz="1050" b="1" kern="100">
                          <a:effectLst/>
                          <a:latin typeface="Times New Roman" panose="02020603050405020304"/>
                          <a:ea typeface="楷体_GB2312"/>
                        </a:rPr>
                        <a:t>10</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100" b="1" kern="0">
                          <a:effectLst/>
                          <a:latin typeface="Times New Roman" panose="02020603050405020304"/>
                          <a:ea typeface="宋体" panose="02010600030101010101" pitchFamily="2" charset="-122"/>
                          <a:cs typeface="宋体" panose="02010600030101010101" pitchFamily="2" charset="-122"/>
                        </a:rPr>
                        <a:t>花样跳绳</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8285">
                <a:tc>
                  <a:txBody>
                    <a:bodyPr/>
                    <a:lstStyle/>
                    <a:p>
                      <a:pPr algn="ctr">
                        <a:spcAft>
                          <a:spcPts val="0"/>
                        </a:spcAft>
                      </a:pPr>
                      <a:r>
                        <a:rPr lang="en-US" sz="1050" b="1" kern="100">
                          <a:effectLst/>
                          <a:latin typeface="Times New Roman" panose="02020603050405020304"/>
                          <a:ea typeface="楷体_GB2312"/>
                        </a:rPr>
                        <a:t>11</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100" b="1" kern="0">
                          <a:effectLst/>
                          <a:latin typeface="Times New Roman" panose="02020603050405020304"/>
                          <a:ea typeface="宋体" panose="02010600030101010101" pitchFamily="2" charset="-122"/>
                          <a:cs typeface="宋体" panose="02010600030101010101" pitchFamily="2" charset="-122"/>
                        </a:rPr>
                        <a:t>户外运动</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8285">
                <a:tc>
                  <a:txBody>
                    <a:bodyPr/>
                    <a:lstStyle/>
                    <a:p>
                      <a:pPr algn="ctr">
                        <a:spcAft>
                          <a:spcPts val="0"/>
                        </a:spcAft>
                      </a:pPr>
                      <a:r>
                        <a:rPr lang="en-US" sz="1050" b="1" kern="100">
                          <a:effectLst/>
                          <a:latin typeface="Times New Roman" panose="02020603050405020304"/>
                          <a:ea typeface="楷体_GB2312"/>
                        </a:rPr>
                        <a:t>12</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100" b="1" kern="0">
                          <a:effectLst/>
                          <a:latin typeface="Times New Roman" panose="02020603050405020304"/>
                          <a:ea typeface="宋体" panose="02010600030101010101" pitchFamily="2" charset="-122"/>
                          <a:cs typeface="宋体" panose="02010600030101010101" pitchFamily="2" charset="-122"/>
                        </a:rPr>
                        <a:t>民族传统体育表演</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8285">
                <a:tc>
                  <a:txBody>
                    <a:bodyPr/>
                    <a:lstStyle/>
                    <a:p>
                      <a:pPr algn="ctr">
                        <a:spcAft>
                          <a:spcPts val="0"/>
                        </a:spcAft>
                      </a:pPr>
                      <a:r>
                        <a:rPr lang="en-US" sz="1050" b="1" kern="100">
                          <a:effectLst/>
                          <a:latin typeface="Times New Roman" panose="02020603050405020304"/>
                          <a:ea typeface="楷体_GB2312"/>
                        </a:rPr>
                        <a:t>13</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100" b="1" kern="0">
                          <a:effectLst/>
                          <a:latin typeface="Times New Roman" panose="02020603050405020304"/>
                          <a:ea typeface="宋体" panose="02010600030101010101" pitchFamily="2" charset="-122"/>
                          <a:cs typeface="宋体" panose="02010600030101010101" pitchFamily="2" charset="-122"/>
                        </a:rPr>
                        <a:t>瑜珈</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8285">
                <a:tc>
                  <a:txBody>
                    <a:bodyPr/>
                    <a:lstStyle/>
                    <a:p>
                      <a:pPr algn="ctr">
                        <a:spcAft>
                          <a:spcPts val="0"/>
                        </a:spcAft>
                      </a:pPr>
                      <a:r>
                        <a:rPr lang="en-US" sz="1050" b="1" kern="100">
                          <a:effectLst/>
                          <a:latin typeface="Times New Roman" panose="02020603050405020304"/>
                          <a:ea typeface="楷体_GB2312"/>
                        </a:rPr>
                        <a:t>14</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100" b="1" kern="0" dirty="0">
                          <a:effectLst/>
                          <a:latin typeface="Times New Roman" panose="02020603050405020304"/>
                          <a:ea typeface="宋体" panose="02010600030101010101" pitchFamily="2" charset="-122"/>
                          <a:cs typeface="宋体" panose="02010600030101010101" pitchFamily="2" charset="-122"/>
                        </a:rPr>
                        <a:t>舞龙舞狮</a:t>
                      </a:r>
                      <a:endParaRPr lang="zh-CN" sz="12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 name="TextBox 4"/>
          <p:cNvSpPr txBox="1"/>
          <p:nvPr/>
        </p:nvSpPr>
        <p:spPr>
          <a:xfrm>
            <a:off x="4427984" y="1105580"/>
            <a:ext cx="2016224" cy="523220"/>
          </a:xfrm>
          <a:prstGeom prst="rect">
            <a:avLst/>
          </a:prstGeom>
          <a:noFill/>
        </p:spPr>
        <p:txBody>
          <a:bodyPr wrap="square" rtlCol="0">
            <a:spAutoFit/>
          </a:bodyP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体育教育</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3707904" y="332656"/>
            <a:ext cx="3024336" cy="3024336"/>
            <a:chOff x="2123728" y="476672"/>
            <a:chExt cx="3024336" cy="3024336"/>
          </a:xfrm>
        </p:grpSpPr>
        <p:sp>
          <p:nvSpPr>
            <p:cNvPr id="15" name="弦形 14"/>
            <p:cNvSpPr/>
            <p:nvPr/>
          </p:nvSpPr>
          <p:spPr>
            <a:xfrm rot="5400000">
              <a:off x="2123728" y="476672"/>
              <a:ext cx="3024336" cy="3024336"/>
            </a:xfrm>
            <a:prstGeom prst="chord">
              <a:avLst>
                <a:gd name="adj1" fmla="val 5394608"/>
                <a:gd name="adj2" fmla="val 16200000"/>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15"/>
            <p:cNvSpPr txBox="1"/>
            <p:nvPr/>
          </p:nvSpPr>
          <p:spPr>
            <a:xfrm>
              <a:off x="2627784" y="1105580"/>
              <a:ext cx="2016224" cy="523220"/>
            </a:xfrm>
            <a:prstGeom prst="rect">
              <a:avLst/>
            </a:prstGeom>
            <a:noFill/>
          </p:spPr>
          <p:txBody>
            <a:bodyPr wrap="square" rtlCol="0">
              <a:spAutoFit/>
            </a:bodyP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体育教育</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sp>
        <p:nvSpPr>
          <p:cNvPr id="2" name="矩形 1"/>
          <p:cNvSpPr/>
          <p:nvPr/>
        </p:nvSpPr>
        <p:spPr>
          <a:xfrm>
            <a:off x="2051720" y="1628800"/>
            <a:ext cx="3024088" cy="694060"/>
          </a:xfrm>
          <a:prstGeom prst="rect">
            <a:avLst/>
          </a:prstGeom>
          <a:solidFill>
            <a:srgbClr val="FF000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理论任选</a:t>
            </a:r>
            <a:r>
              <a:rPr lang="en-US" altLang="zh-CN" sz="2800" b="1" dirty="0" smtClean="0"/>
              <a:t>5</a:t>
            </a:r>
            <a:r>
              <a:rPr lang="zh-CN" altLang="en-US" sz="2800" b="1" dirty="0" smtClean="0"/>
              <a:t>门</a:t>
            </a:r>
            <a:endParaRPr lang="zh-CN" altLang="en-US" sz="2800" b="1" dirty="0"/>
          </a:p>
        </p:txBody>
      </p:sp>
      <p:sp>
        <p:nvSpPr>
          <p:cNvPr id="17" name="矩形 16"/>
          <p:cNvSpPr/>
          <p:nvPr/>
        </p:nvSpPr>
        <p:spPr>
          <a:xfrm>
            <a:off x="5508104" y="1628800"/>
            <a:ext cx="3024088" cy="694060"/>
          </a:xfrm>
          <a:prstGeom prst="rect">
            <a:avLst/>
          </a:prstGeom>
          <a:solidFill>
            <a:srgbClr val="FF000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技术任选</a:t>
            </a:r>
            <a:r>
              <a:rPr lang="en-US" altLang="zh-CN" sz="2800" b="1" dirty="0" smtClean="0"/>
              <a:t>6</a:t>
            </a:r>
            <a:r>
              <a:rPr lang="zh-CN" altLang="en-US" sz="2800" b="1" dirty="0" smtClean="0"/>
              <a:t>门</a:t>
            </a:r>
            <a:endParaRPr lang="zh-CN" altLang="en-US" sz="2800" b="1" dirty="0"/>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par>
                          <p:cTn id="20" fill="hold">
                            <p:stCondLst>
                              <p:cond delay="500"/>
                            </p:stCondLst>
                            <p:childTnLst>
                              <p:par>
                                <p:cTn id="21" presetID="47" presetClass="entr" presetSubtype="0"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1000"/>
                                        <p:tgtEl>
                                          <p:spTgt spid="14"/>
                                        </p:tgtEl>
                                      </p:cBhvr>
                                    </p:animEffect>
                                    <p:anim calcmode="lin" valueType="num">
                                      <p:cBhvr>
                                        <p:cTn id="24" dur="1000" fill="hold"/>
                                        <p:tgtEl>
                                          <p:spTgt spid="14"/>
                                        </p:tgtEl>
                                        <p:attrNameLst>
                                          <p:attrName>ppt_x</p:attrName>
                                        </p:attrNameLst>
                                      </p:cBhvr>
                                      <p:tavLst>
                                        <p:tav tm="0">
                                          <p:val>
                                            <p:strVal val="#ppt_x"/>
                                          </p:val>
                                        </p:tav>
                                        <p:tav tm="100000">
                                          <p:val>
                                            <p:strVal val="#ppt_x"/>
                                          </p:val>
                                        </p:tav>
                                      </p:tavLst>
                                    </p:anim>
                                    <p:anim calcmode="lin" valueType="num">
                                      <p:cBhvr>
                                        <p:cTn id="25"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 name="任意多边形 28"/>
          <p:cNvSpPr/>
          <p:nvPr/>
        </p:nvSpPr>
        <p:spPr>
          <a:xfrm>
            <a:off x="3276600" y="809625"/>
            <a:ext cx="1408113" cy="1054100"/>
          </a:xfrm>
          <a:custGeom>
            <a:avLst/>
            <a:gdLst>
              <a:gd name="connsiteX0" fmla="*/ 1330036 w 1330036"/>
              <a:gd name="connsiteY0" fmla="*/ 1128155 h 1128155"/>
              <a:gd name="connsiteX1" fmla="*/ 451262 w 1330036"/>
              <a:gd name="connsiteY1" fmla="*/ 498763 h 1128155"/>
              <a:gd name="connsiteX2" fmla="*/ 0 w 1330036"/>
              <a:gd name="connsiteY2" fmla="*/ 0 h 1128155"/>
            </a:gdLst>
            <a:ahLst/>
            <a:cxnLst>
              <a:cxn ang="0">
                <a:pos x="connsiteX0" y="connsiteY0"/>
              </a:cxn>
              <a:cxn ang="0">
                <a:pos x="connsiteX1" y="connsiteY1"/>
              </a:cxn>
              <a:cxn ang="0">
                <a:pos x="connsiteX2" y="connsiteY2"/>
              </a:cxn>
            </a:cxnLst>
            <a:rect l="l" t="t" r="r" b="b"/>
            <a:pathLst>
              <a:path w="1330036" h="1128155">
                <a:moveTo>
                  <a:pt x="1330036" y="1128155"/>
                </a:moveTo>
                <a:cubicBezTo>
                  <a:pt x="1001485" y="907472"/>
                  <a:pt x="672935" y="686789"/>
                  <a:pt x="451262" y="498763"/>
                </a:cubicBezTo>
                <a:cubicBezTo>
                  <a:pt x="229589" y="310737"/>
                  <a:pt x="114794" y="155368"/>
                  <a:pt x="0"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solidFill>
                <a:srgbClr val="DDE89A"/>
              </a:solidFill>
              <a:ea typeface="宋体" panose="02010600030101010101" pitchFamily="2" charset="-122"/>
            </a:endParaRPr>
          </a:p>
        </p:txBody>
      </p:sp>
      <p:sp>
        <p:nvSpPr>
          <p:cNvPr id="20" name="任意多边形 19"/>
          <p:cNvSpPr/>
          <p:nvPr/>
        </p:nvSpPr>
        <p:spPr>
          <a:xfrm>
            <a:off x="4868863" y="-127000"/>
            <a:ext cx="119062" cy="1990725"/>
          </a:xfrm>
          <a:custGeom>
            <a:avLst/>
            <a:gdLst>
              <a:gd name="connsiteX0" fmla="*/ 0 w 118753"/>
              <a:gd name="connsiteY0" fmla="*/ 1991477 h 1991477"/>
              <a:gd name="connsiteX1" fmla="*/ 95003 w 118753"/>
              <a:gd name="connsiteY1" fmla="*/ 150802 h 1991477"/>
              <a:gd name="connsiteX2" fmla="*/ 95003 w 118753"/>
              <a:gd name="connsiteY2" fmla="*/ 103300 h 1991477"/>
              <a:gd name="connsiteX3" fmla="*/ 118753 w 118753"/>
              <a:gd name="connsiteY3" fmla="*/ 91425 h 1991477"/>
            </a:gdLst>
            <a:ahLst/>
            <a:cxnLst>
              <a:cxn ang="0">
                <a:pos x="connsiteX0" y="connsiteY0"/>
              </a:cxn>
              <a:cxn ang="0">
                <a:pos x="connsiteX1" y="connsiteY1"/>
              </a:cxn>
              <a:cxn ang="0">
                <a:pos x="connsiteX2" y="connsiteY2"/>
              </a:cxn>
              <a:cxn ang="0">
                <a:pos x="connsiteX3" y="connsiteY3"/>
              </a:cxn>
            </a:cxnLst>
            <a:rect l="l" t="t" r="r" b="b"/>
            <a:pathLst>
              <a:path w="118753" h="1991477">
                <a:moveTo>
                  <a:pt x="0" y="1991477"/>
                </a:moveTo>
                <a:cubicBezTo>
                  <a:pt x="39584" y="1228487"/>
                  <a:pt x="79169" y="465498"/>
                  <a:pt x="95003" y="150802"/>
                </a:cubicBezTo>
                <a:cubicBezTo>
                  <a:pt x="110837" y="-163894"/>
                  <a:pt x="91045" y="113196"/>
                  <a:pt x="95003" y="103300"/>
                </a:cubicBezTo>
                <a:cubicBezTo>
                  <a:pt x="98961" y="93404"/>
                  <a:pt x="108857" y="92414"/>
                  <a:pt x="118753" y="9142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solidFill>
                <a:srgbClr val="DDE89A"/>
              </a:solidFill>
              <a:ea typeface="宋体" panose="02010600030101010101" pitchFamily="2" charset="-122"/>
            </a:endParaRPr>
          </a:p>
        </p:txBody>
      </p:sp>
      <p:sp>
        <p:nvSpPr>
          <p:cNvPr id="4" name="任意多边形 3"/>
          <p:cNvSpPr/>
          <p:nvPr/>
        </p:nvSpPr>
        <p:spPr>
          <a:xfrm>
            <a:off x="-61913" y="-12700"/>
            <a:ext cx="6708776" cy="4772025"/>
          </a:xfrm>
          <a:custGeom>
            <a:avLst/>
            <a:gdLst>
              <a:gd name="connsiteX0" fmla="*/ 98157 w 6708671"/>
              <a:gd name="connsiteY0" fmla="*/ 4763416 h 4772791"/>
              <a:gd name="connsiteX1" fmla="*/ 157534 w 6708671"/>
              <a:gd name="connsiteY1" fmla="*/ 4739665 h 4772791"/>
              <a:gd name="connsiteX2" fmla="*/ 3470749 w 6708671"/>
              <a:gd name="connsiteY2" fmla="*/ 4252777 h 4772791"/>
              <a:gd name="connsiteX3" fmla="*/ 5584557 w 6708671"/>
              <a:gd name="connsiteY3" fmla="*/ 3884642 h 4772791"/>
              <a:gd name="connsiteX4" fmla="*/ 6688962 w 6708671"/>
              <a:gd name="connsiteY4" fmla="*/ 3623385 h 4772791"/>
              <a:gd name="connsiteX5" fmla="*/ 6202074 w 6708671"/>
              <a:gd name="connsiteY5" fmla="*/ 2138969 h 4772791"/>
              <a:gd name="connsiteX6" fmla="*/ 5073918 w 6708671"/>
              <a:gd name="connsiteY6" fmla="*/ 298294 h 4772791"/>
              <a:gd name="connsiteX7" fmla="*/ 4919539 w 6708671"/>
              <a:gd name="connsiteY7" fmla="*/ 25161 h 4772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708671" h="4772791">
                <a:moveTo>
                  <a:pt x="98157" y="4763416"/>
                </a:moveTo>
                <a:cubicBezTo>
                  <a:pt x="-153204" y="4794093"/>
                  <a:pt x="157534" y="4739665"/>
                  <a:pt x="157534" y="4739665"/>
                </a:cubicBezTo>
                <a:lnTo>
                  <a:pt x="3470749" y="4252777"/>
                </a:lnTo>
                <a:cubicBezTo>
                  <a:pt x="4375253" y="4110273"/>
                  <a:pt x="5048188" y="3989541"/>
                  <a:pt x="5584557" y="3884642"/>
                </a:cubicBezTo>
                <a:cubicBezTo>
                  <a:pt x="6120926" y="3779743"/>
                  <a:pt x="6586043" y="3914330"/>
                  <a:pt x="6688962" y="3623385"/>
                </a:cubicBezTo>
                <a:cubicBezTo>
                  <a:pt x="6791881" y="3332440"/>
                  <a:pt x="6471248" y="2693151"/>
                  <a:pt x="6202074" y="2138969"/>
                </a:cubicBezTo>
                <a:cubicBezTo>
                  <a:pt x="5932900" y="1584787"/>
                  <a:pt x="5287674" y="650595"/>
                  <a:pt x="5073918" y="298294"/>
                </a:cubicBezTo>
                <a:cubicBezTo>
                  <a:pt x="4860162" y="-54007"/>
                  <a:pt x="4889850" y="-14423"/>
                  <a:pt x="4919539" y="25161"/>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solidFill>
                <a:srgbClr val="DDE89A"/>
              </a:solidFill>
              <a:ea typeface="宋体" panose="02010600030101010101" pitchFamily="2" charset="-122"/>
            </a:endParaRPr>
          </a:p>
        </p:txBody>
      </p:sp>
      <p:sp>
        <p:nvSpPr>
          <p:cNvPr id="5" name="任意多边形 4"/>
          <p:cNvSpPr/>
          <p:nvPr/>
        </p:nvSpPr>
        <p:spPr>
          <a:xfrm>
            <a:off x="0" y="4935538"/>
            <a:ext cx="8537575" cy="1881187"/>
          </a:xfrm>
          <a:custGeom>
            <a:avLst/>
            <a:gdLst>
              <a:gd name="connsiteX0" fmla="*/ 0 w 8538358"/>
              <a:gd name="connsiteY0" fmla="*/ 1073248 h 1880770"/>
              <a:gd name="connsiteX1" fmla="*/ 2873829 w 8538358"/>
              <a:gd name="connsiteY1" fmla="*/ 657612 h 1880770"/>
              <a:gd name="connsiteX2" fmla="*/ 6341423 w 8538358"/>
              <a:gd name="connsiteY2" fmla="*/ 87596 h 1880770"/>
              <a:gd name="connsiteX3" fmla="*/ 7410203 w 8538358"/>
              <a:gd name="connsiteY3" fmla="*/ 194474 h 1880770"/>
              <a:gd name="connsiteX4" fmla="*/ 8538358 w 8538358"/>
              <a:gd name="connsiteY4" fmla="*/ 1880770 h 1880770"/>
              <a:gd name="connsiteX5" fmla="*/ 8538358 w 8538358"/>
              <a:gd name="connsiteY5" fmla="*/ 1880770 h 1880770"/>
              <a:gd name="connsiteX6" fmla="*/ 8538358 w 8538358"/>
              <a:gd name="connsiteY6" fmla="*/ 1880770 h 1880770"/>
              <a:gd name="connsiteX7" fmla="*/ 8538358 w 8538358"/>
              <a:gd name="connsiteY7" fmla="*/ 1880770 h 1880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538358" h="1880770">
                <a:moveTo>
                  <a:pt x="0" y="1073248"/>
                </a:moveTo>
                <a:lnTo>
                  <a:pt x="2873829" y="657612"/>
                </a:lnTo>
                <a:cubicBezTo>
                  <a:pt x="3930733" y="493337"/>
                  <a:pt x="5585361" y="164786"/>
                  <a:pt x="6341423" y="87596"/>
                </a:cubicBezTo>
                <a:cubicBezTo>
                  <a:pt x="7097485" y="10406"/>
                  <a:pt x="7044047" y="-104388"/>
                  <a:pt x="7410203" y="194474"/>
                </a:cubicBezTo>
                <a:cubicBezTo>
                  <a:pt x="7776359" y="493336"/>
                  <a:pt x="8538358" y="1880770"/>
                  <a:pt x="8538358" y="1880770"/>
                </a:cubicBezTo>
                <a:lnTo>
                  <a:pt x="8538358" y="1880770"/>
                </a:lnTo>
                <a:lnTo>
                  <a:pt x="8538358" y="1880770"/>
                </a:lnTo>
                <a:lnTo>
                  <a:pt x="8538358" y="188077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solidFill>
                <a:srgbClr val="DDE89A"/>
              </a:solidFill>
              <a:ea typeface="宋体" panose="02010600030101010101" pitchFamily="2" charset="-122"/>
            </a:endParaRPr>
          </a:p>
        </p:txBody>
      </p:sp>
      <p:sp>
        <p:nvSpPr>
          <p:cNvPr id="6" name="任意多边形 5"/>
          <p:cNvSpPr/>
          <p:nvPr/>
        </p:nvSpPr>
        <p:spPr>
          <a:xfrm>
            <a:off x="5380038" y="23813"/>
            <a:ext cx="3763962" cy="3522403"/>
          </a:xfrm>
          <a:custGeom>
            <a:avLst/>
            <a:gdLst>
              <a:gd name="connsiteX0" fmla="*/ 0 w 3764478"/>
              <a:gd name="connsiteY0" fmla="*/ 0 h 3467699"/>
              <a:gd name="connsiteX1" fmla="*/ 1591294 w 3764478"/>
              <a:gd name="connsiteY1" fmla="*/ 2945080 h 3467699"/>
              <a:gd name="connsiteX2" fmla="*/ 1876301 w 3764478"/>
              <a:gd name="connsiteY2" fmla="*/ 3467594 h 3467699"/>
              <a:gd name="connsiteX3" fmla="*/ 3764478 w 3764478"/>
              <a:gd name="connsiteY3" fmla="*/ 2980706 h 3467699"/>
              <a:gd name="connsiteX0-1" fmla="*/ 0 w 3764478"/>
              <a:gd name="connsiteY0-2" fmla="*/ 0 h 3523012"/>
              <a:gd name="connsiteX1-3" fmla="*/ 1591294 w 3764478"/>
              <a:gd name="connsiteY1-4" fmla="*/ 2945080 h 3523012"/>
              <a:gd name="connsiteX2-5" fmla="*/ 1876301 w 3764478"/>
              <a:gd name="connsiteY2-6" fmla="*/ 3467594 h 3523012"/>
              <a:gd name="connsiteX3-7" fmla="*/ 3764478 w 3764478"/>
              <a:gd name="connsiteY3-8" fmla="*/ 2980706 h 3523012"/>
            </a:gdLst>
            <a:ahLst/>
            <a:cxnLst>
              <a:cxn ang="0">
                <a:pos x="connsiteX0-1" y="connsiteY0-2"/>
              </a:cxn>
              <a:cxn ang="0">
                <a:pos x="connsiteX1-3" y="connsiteY1-4"/>
              </a:cxn>
              <a:cxn ang="0">
                <a:pos x="connsiteX2-5" y="connsiteY2-6"/>
              </a:cxn>
              <a:cxn ang="0">
                <a:pos x="connsiteX3-7" y="connsiteY3-8"/>
              </a:cxn>
            </a:cxnLst>
            <a:rect l="l" t="t" r="r" b="b"/>
            <a:pathLst>
              <a:path w="3764478" h="3523012">
                <a:moveTo>
                  <a:pt x="0" y="0"/>
                </a:moveTo>
                <a:lnTo>
                  <a:pt x="1591294" y="2945080"/>
                </a:lnTo>
                <a:cubicBezTo>
                  <a:pt x="1904011" y="3523012"/>
                  <a:pt x="1781842" y="3462254"/>
                  <a:pt x="1876301" y="3467594"/>
                </a:cubicBezTo>
                <a:cubicBezTo>
                  <a:pt x="2238498" y="3473532"/>
                  <a:pt x="3001488" y="3227119"/>
                  <a:pt x="3764478" y="298070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solidFill>
                <a:srgbClr val="DDE89A"/>
              </a:solidFill>
              <a:ea typeface="宋体" panose="02010600030101010101" pitchFamily="2" charset="-122"/>
            </a:endParaRPr>
          </a:p>
        </p:txBody>
      </p:sp>
      <p:sp>
        <p:nvSpPr>
          <p:cNvPr id="7" name="任意多边形 6"/>
          <p:cNvSpPr/>
          <p:nvPr/>
        </p:nvSpPr>
        <p:spPr>
          <a:xfrm>
            <a:off x="8393113" y="4251325"/>
            <a:ext cx="846137" cy="2054225"/>
          </a:xfrm>
          <a:custGeom>
            <a:avLst/>
            <a:gdLst>
              <a:gd name="connsiteX0" fmla="*/ 785729 w 845106"/>
              <a:gd name="connsiteY0" fmla="*/ 2054431 h 2054431"/>
              <a:gd name="connsiteX1" fmla="*/ 358217 w 845106"/>
              <a:gd name="connsiteY1" fmla="*/ 1235034 h 2054431"/>
              <a:gd name="connsiteX2" fmla="*/ 13833 w 845106"/>
              <a:gd name="connsiteY2" fmla="*/ 439387 h 2054431"/>
              <a:gd name="connsiteX3" fmla="*/ 845106 w 845106"/>
              <a:gd name="connsiteY3" fmla="*/ 0 h 2054431"/>
            </a:gdLst>
            <a:ahLst/>
            <a:cxnLst>
              <a:cxn ang="0">
                <a:pos x="connsiteX0" y="connsiteY0"/>
              </a:cxn>
              <a:cxn ang="0">
                <a:pos x="connsiteX1" y="connsiteY1"/>
              </a:cxn>
              <a:cxn ang="0">
                <a:pos x="connsiteX2" y="connsiteY2"/>
              </a:cxn>
              <a:cxn ang="0">
                <a:pos x="connsiteX3" y="connsiteY3"/>
              </a:cxn>
            </a:cxnLst>
            <a:rect l="l" t="t" r="r" b="b"/>
            <a:pathLst>
              <a:path w="845106" h="2054431">
                <a:moveTo>
                  <a:pt x="785729" y="2054431"/>
                </a:moveTo>
                <a:cubicBezTo>
                  <a:pt x="636297" y="1779319"/>
                  <a:pt x="486866" y="1504208"/>
                  <a:pt x="358217" y="1235034"/>
                </a:cubicBezTo>
                <a:cubicBezTo>
                  <a:pt x="229568" y="965860"/>
                  <a:pt x="-67315" y="645226"/>
                  <a:pt x="13833" y="439387"/>
                </a:cubicBezTo>
                <a:cubicBezTo>
                  <a:pt x="94981" y="233548"/>
                  <a:pt x="470043" y="116774"/>
                  <a:pt x="845106"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solidFill>
                <a:srgbClr val="DDE89A"/>
              </a:solidFill>
              <a:ea typeface="宋体" panose="02010600030101010101" pitchFamily="2" charset="-122"/>
            </a:endParaRPr>
          </a:p>
        </p:txBody>
      </p:sp>
      <p:sp>
        <p:nvSpPr>
          <p:cNvPr id="11" name="任意多边形 10"/>
          <p:cNvSpPr/>
          <p:nvPr/>
        </p:nvSpPr>
        <p:spPr>
          <a:xfrm>
            <a:off x="0" y="-47625"/>
            <a:ext cx="5792788" cy="3254375"/>
          </a:xfrm>
          <a:custGeom>
            <a:avLst/>
            <a:gdLst>
              <a:gd name="connsiteX0" fmla="*/ 0 w 5792953"/>
              <a:gd name="connsiteY0" fmla="*/ 3253839 h 3253839"/>
              <a:gd name="connsiteX1" fmla="*/ 3740727 w 5792953"/>
              <a:gd name="connsiteY1" fmla="*/ 2766950 h 3253839"/>
              <a:gd name="connsiteX2" fmla="*/ 5628904 w 5792953"/>
              <a:gd name="connsiteY2" fmla="*/ 2470067 h 3253839"/>
              <a:gd name="connsiteX3" fmla="*/ 5700156 w 5792953"/>
              <a:gd name="connsiteY3" fmla="*/ 866898 h 3253839"/>
              <a:gd name="connsiteX4" fmla="*/ 5676405 w 5792953"/>
              <a:gd name="connsiteY4" fmla="*/ 0 h 32538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92953" h="3253839">
                <a:moveTo>
                  <a:pt x="0" y="3253839"/>
                </a:moveTo>
                <a:lnTo>
                  <a:pt x="3740727" y="2766950"/>
                </a:lnTo>
                <a:cubicBezTo>
                  <a:pt x="4678878" y="2636321"/>
                  <a:pt x="5302333" y="2786742"/>
                  <a:pt x="5628904" y="2470067"/>
                </a:cubicBezTo>
                <a:cubicBezTo>
                  <a:pt x="5955475" y="2153392"/>
                  <a:pt x="5692239" y="1278576"/>
                  <a:pt x="5700156" y="866898"/>
                </a:cubicBezTo>
                <a:cubicBezTo>
                  <a:pt x="5708073" y="455220"/>
                  <a:pt x="5692239" y="227610"/>
                  <a:pt x="5676405"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solidFill>
                <a:srgbClr val="DDE89A"/>
              </a:solidFill>
              <a:ea typeface="宋体" panose="02010600030101010101" pitchFamily="2" charset="-122"/>
            </a:endParaRPr>
          </a:p>
        </p:txBody>
      </p:sp>
      <p:sp>
        <p:nvSpPr>
          <p:cNvPr id="12" name="任意多边形 11"/>
          <p:cNvSpPr/>
          <p:nvPr/>
        </p:nvSpPr>
        <p:spPr>
          <a:xfrm>
            <a:off x="58738" y="2268538"/>
            <a:ext cx="5626100" cy="806450"/>
          </a:xfrm>
          <a:custGeom>
            <a:avLst/>
            <a:gdLst>
              <a:gd name="connsiteX0" fmla="*/ 0 w 5624778"/>
              <a:gd name="connsiteY0" fmla="*/ 807522 h 807522"/>
              <a:gd name="connsiteX1" fmla="*/ 4762005 w 5624778"/>
              <a:gd name="connsiteY1" fmla="*/ 213756 h 807522"/>
              <a:gd name="connsiteX2" fmla="*/ 5605153 w 5624778"/>
              <a:gd name="connsiteY2" fmla="*/ 0 h 807522"/>
            </a:gdLst>
            <a:ahLst/>
            <a:cxnLst>
              <a:cxn ang="0">
                <a:pos x="connsiteX0" y="connsiteY0"/>
              </a:cxn>
              <a:cxn ang="0">
                <a:pos x="connsiteX1" y="connsiteY1"/>
              </a:cxn>
              <a:cxn ang="0">
                <a:pos x="connsiteX2" y="connsiteY2"/>
              </a:cxn>
            </a:cxnLst>
            <a:rect l="l" t="t" r="r" b="b"/>
            <a:pathLst>
              <a:path w="5624778" h="807522">
                <a:moveTo>
                  <a:pt x="0" y="807522"/>
                </a:moveTo>
                <a:lnTo>
                  <a:pt x="4762005" y="213756"/>
                </a:lnTo>
                <a:cubicBezTo>
                  <a:pt x="5696197" y="79169"/>
                  <a:pt x="5650675" y="39584"/>
                  <a:pt x="5605153"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solidFill>
                <a:srgbClr val="DDE89A"/>
              </a:solidFill>
              <a:ea typeface="宋体" panose="02010600030101010101" pitchFamily="2" charset="-122"/>
            </a:endParaRPr>
          </a:p>
        </p:txBody>
      </p:sp>
      <p:sp>
        <p:nvSpPr>
          <p:cNvPr id="13" name="任意多边形 12"/>
          <p:cNvSpPr/>
          <p:nvPr/>
        </p:nvSpPr>
        <p:spPr>
          <a:xfrm>
            <a:off x="136525" y="1757363"/>
            <a:ext cx="5624513" cy="808037"/>
          </a:xfrm>
          <a:custGeom>
            <a:avLst/>
            <a:gdLst>
              <a:gd name="connsiteX0" fmla="*/ 0 w 5624778"/>
              <a:gd name="connsiteY0" fmla="*/ 807522 h 807522"/>
              <a:gd name="connsiteX1" fmla="*/ 4762005 w 5624778"/>
              <a:gd name="connsiteY1" fmla="*/ 213756 h 807522"/>
              <a:gd name="connsiteX2" fmla="*/ 5605153 w 5624778"/>
              <a:gd name="connsiteY2" fmla="*/ 0 h 807522"/>
            </a:gdLst>
            <a:ahLst/>
            <a:cxnLst>
              <a:cxn ang="0">
                <a:pos x="connsiteX0" y="connsiteY0"/>
              </a:cxn>
              <a:cxn ang="0">
                <a:pos x="connsiteX1" y="connsiteY1"/>
              </a:cxn>
              <a:cxn ang="0">
                <a:pos x="connsiteX2" y="connsiteY2"/>
              </a:cxn>
            </a:cxnLst>
            <a:rect l="l" t="t" r="r" b="b"/>
            <a:pathLst>
              <a:path w="5624778" h="807522">
                <a:moveTo>
                  <a:pt x="0" y="807522"/>
                </a:moveTo>
                <a:lnTo>
                  <a:pt x="4762005" y="213756"/>
                </a:lnTo>
                <a:cubicBezTo>
                  <a:pt x="5696197" y="79169"/>
                  <a:pt x="5650675" y="39584"/>
                  <a:pt x="5605153"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solidFill>
                <a:srgbClr val="DDE89A"/>
              </a:solidFill>
              <a:ea typeface="宋体" panose="02010600030101010101" pitchFamily="2" charset="-122"/>
            </a:endParaRPr>
          </a:p>
        </p:txBody>
      </p:sp>
      <p:sp>
        <p:nvSpPr>
          <p:cNvPr id="14" name="任意多边形 13"/>
          <p:cNvSpPr/>
          <p:nvPr/>
        </p:nvSpPr>
        <p:spPr>
          <a:xfrm>
            <a:off x="84138" y="2074863"/>
            <a:ext cx="5624512" cy="808037"/>
          </a:xfrm>
          <a:custGeom>
            <a:avLst/>
            <a:gdLst>
              <a:gd name="connsiteX0" fmla="*/ 0 w 5624778"/>
              <a:gd name="connsiteY0" fmla="*/ 807522 h 807522"/>
              <a:gd name="connsiteX1" fmla="*/ 4762005 w 5624778"/>
              <a:gd name="connsiteY1" fmla="*/ 213756 h 807522"/>
              <a:gd name="connsiteX2" fmla="*/ 5605153 w 5624778"/>
              <a:gd name="connsiteY2" fmla="*/ 0 h 807522"/>
            </a:gdLst>
            <a:ahLst/>
            <a:cxnLst>
              <a:cxn ang="0">
                <a:pos x="connsiteX0" y="connsiteY0"/>
              </a:cxn>
              <a:cxn ang="0">
                <a:pos x="connsiteX1" y="connsiteY1"/>
              </a:cxn>
              <a:cxn ang="0">
                <a:pos x="connsiteX2" y="connsiteY2"/>
              </a:cxn>
            </a:cxnLst>
            <a:rect l="l" t="t" r="r" b="b"/>
            <a:pathLst>
              <a:path w="5624778" h="807522">
                <a:moveTo>
                  <a:pt x="0" y="807522"/>
                </a:moveTo>
                <a:lnTo>
                  <a:pt x="4762005" y="213756"/>
                </a:lnTo>
                <a:cubicBezTo>
                  <a:pt x="5696197" y="79169"/>
                  <a:pt x="5650675" y="39584"/>
                  <a:pt x="5605153"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solidFill>
                <a:srgbClr val="DDE89A"/>
              </a:solidFill>
              <a:ea typeface="宋体" panose="02010600030101010101" pitchFamily="2" charset="-122"/>
            </a:endParaRPr>
          </a:p>
        </p:txBody>
      </p:sp>
      <p:sp>
        <p:nvSpPr>
          <p:cNvPr id="15" name="任意多边形 14"/>
          <p:cNvSpPr/>
          <p:nvPr/>
        </p:nvSpPr>
        <p:spPr>
          <a:xfrm>
            <a:off x="147638" y="1887538"/>
            <a:ext cx="5624512" cy="808037"/>
          </a:xfrm>
          <a:custGeom>
            <a:avLst/>
            <a:gdLst>
              <a:gd name="connsiteX0" fmla="*/ 0 w 5624778"/>
              <a:gd name="connsiteY0" fmla="*/ 807522 h 807522"/>
              <a:gd name="connsiteX1" fmla="*/ 4762005 w 5624778"/>
              <a:gd name="connsiteY1" fmla="*/ 213756 h 807522"/>
              <a:gd name="connsiteX2" fmla="*/ 5605153 w 5624778"/>
              <a:gd name="connsiteY2" fmla="*/ 0 h 807522"/>
            </a:gdLst>
            <a:ahLst/>
            <a:cxnLst>
              <a:cxn ang="0">
                <a:pos x="connsiteX0" y="connsiteY0"/>
              </a:cxn>
              <a:cxn ang="0">
                <a:pos x="connsiteX1" y="connsiteY1"/>
              </a:cxn>
              <a:cxn ang="0">
                <a:pos x="connsiteX2" y="connsiteY2"/>
              </a:cxn>
            </a:cxnLst>
            <a:rect l="l" t="t" r="r" b="b"/>
            <a:pathLst>
              <a:path w="5624778" h="807522">
                <a:moveTo>
                  <a:pt x="0" y="807522"/>
                </a:moveTo>
                <a:lnTo>
                  <a:pt x="4762005" y="213756"/>
                </a:lnTo>
                <a:cubicBezTo>
                  <a:pt x="5696197" y="79169"/>
                  <a:pt x="5650675" y="39584"/>
                  <a:pt x="5605153"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solidFill>
                <a:srgbClr val="DDE89A"/>
              </a:solidFill>
              <a:ea typeface="宋体" panose="02010600030101010101" pitchFamily="2" charset="-122"/>
            </a:endParaRPr>
          </a:p>
        </p:txBody>
      </p:sp>
      <p:sp>
        <p:nvSpPr>
          <p:cNvPr id="8" name="任意多边形 7"/>
          <p:cNvSpPr/>
          <p:nvPr/>
        </p:nvSpPr>
        <p:spPr>
          <a:xfrm>
            <a:off x="511175" y="2838450"/>
            <a:ext cx="146050" cy="1460500"/>
          </a:xfrm>
          <a:custGeom>
            <a:avLst/>
            <a:gdLst>
              <a:gd name="connsiteX0" fmla="*/ 0 w 146245"/>
              <a:gd name="connsiteY0" fmla="*/ 1460665 h 1460665"/>
              <a:gd name="connsiteX1" fmla="*/ 142504 w 146245"/>
              <a:gd name="connsiteY1" fmla="*/ 1045028 h 1460665"/>
              <a:gd name="connsiteX2" fmla="*/ 106878 w 146245"/>
              <a:gd name="connsiteY2" fmla="*/ 510639 h 1460665"/>
              <a:gd name="connsiteX3" fmla="*/ 130629 w 146245"/>
              <a:gd name="connsiteY3" fmla="*/ 249381 h 1460665"/>
              <a:gd name="connsiteX4" fmla="*/ 118753 w 146245"/>
              <a:gd name="connsiteY4" fmla="*/ 0 h 14606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245" h="1460665">
                <a:moveTo>
                  <a:pt x="0" y="1460665"/>
                </a:moveTo>
                <a:cubicBezTo>
                  <a:pt x="62345" y="1332015"/>
                  <a:pt x="124691" y="1203366"/>
                  <a:pt x="142504" y="1045028"/>
                </a:cubicBezTo>
                <a:cubicBezTo>
                  <a:pt x="160317" y="886690"/>
                  <a:pt x="108857" y="643247"/>
                  <a:pt x="106878" y="510639"/>
                </a:cubicBezTo>
                <a:cubicBezTo>
                  <a:pt x="104899" y="378031"/>
                  <a:pt x="128650" y="334487"/>
                  <a:pt x="130629" y="249381"/>
                </a:cubicBezTo>
                <a:cubicBezTo>
                  <a:pt x="132608" y="164275"/>
                  <a:pt x="125680" y="82137"/>
                  <a:pt x="118753" y="0"/>
                </a:cubicBezTo>
              </a:path>
            </a:pathLst>
          </a:cu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solidFill>
                <a:srgbClr val="DDE89A"/>
              </a:solidFill>
              <a:ea typeface="宋体" panose="02010600030101010101" pitchFamily="2" charset="-122"/>
            </a:endParaRPr>
          </a:p>
        </p:txBody>
      </p:sp>
      <p:sp>
        <p:nvSpPr>
          <p:cNvPr id="9" name="任意多边形 8"/>
          <p:cNvSpPr/>
          <p:nvPr/>
        </p:nvSpPr>
        <p:spPr>
          <a:xfrm>
            <a:off x="1001713" y="2800350"/>
            <a:ext cx="95250" cy="1344613"/>
          </a:xfrm>
          <a:custGeom>
            <a:avLst/>
            <a:gdLst>
              <a:gd name="connsiteX0" fmla="*/ 304433 w 304433"/>
              <a:gd name="connsiteY0" fmla="*/ 1436914 h 1436914"/>
              <a:gd name="connsiteX1" fmla="*/ 102552 w 304433"/>
              <a:gd name="connsiteY1" fmla="*/ 1140031 h 1436914"/>
              <a:gd name="connsiteX2" fmla="*/ 7550 w 304433"/>
              <a:gd name="connsiteY2" fmla="*/ 617517 h 1436914"/>
              <a:gd name="connsiteX3" fmla="*/ 19425 w 304433"/>
              <a:gd name="connsiteY3" fmla="*/ 178130 h 1436914"/>
              <a:gd name="connsiteX4" fmla="*/ 126303 w 304433"/>
              <a:gd name="connsiteY4" fmla="*/ 0 h 1436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433" h="1436914">
                <a:moveTo>
                  <a:pt x="304433" y="1436914"/>
                </a:moveTo>
                <a:cubicBezTo>
                  <a:pt x="228232" y="1356755"/>
                  <a:pt x="152032" y="1276597"/>
                  <a:pt x="102552" y="1140031"/>
                </a:cubicBezTo>
                <a:cubicBezTo>
                  <a:pt x="53072" y="1003465"/>
                  <a:pt x="21404" y="777834"/>
                  <a:pt x="7550" y="617517"/>
                </a:cubicBezTo>
                <a:cubicBezTo>
                  <a:pt x="-6304" y="457200"/>
                  <a:pt x="-367" y="281049"/>
                  <a:pt x="19425" y="178130"/>
                </a:cubicBezTo>
                <a:cubicBezTo>
                  <a:pt x="39217" y="75211"/>
                  <a:pt x="82760" y="37605"/>
                  <a:pt x="126303" y="0"/>
                </a:cubicBezTo>
              </a:path>
            </a:pathLst>
          </a:cu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solidFill>
                <a:srgbClr val="DDE89A"/>
              </a:solidFill>
              <a:ea typeface="宋体" panose="02010600030101010101" pitchFamily="2" charset="-122"/>
            </a:endParaRPr>
          </a:p>
        </p:txBody>
      </p:sp>
      <p:grpSp>
        <p:nvGrpSpPr>
          <p:cNvPr id="3" name="组合 38"/>
          <p:cNvGrpSpPr/>
          <p:nvPr/>
        </p:nvGrpSpPr>
        <p:grpSpPr bwMode="auto">
          <a:xfrm>
            <a:off x="-107950" y="1196975"/>
            <a:ext cx="2105025" cy="3101975"/>
            <a:chOff x="3906972" y="764704"/>
            <a:chExt cx="2105188" cy="3102446"/>
          </a:xfrm>
        </p:grpSpPr>
        <p:sp>
          <p:nvSpPr>
            <p:cNvPr id="17" name="任意多边形 16"/>
            <p:cNvSpPr/>
            <p:nvPr/>
          </p:nvSpPr>
          <p:spPr>
            <a:xfrm>
              <a:off x="4537259" y="2406428"/>
              <a:ext cx="146061" cy="1460722"/>
            </a:xfrm>
            <a:custGeom>
              <a:avLst/>
              <a:gdLst>
                <a:gd name="connsiteX0" fmla="*/ 0 w 146245"/>
                <a:gd name="connsiteY0" fmla="*/ 1460665 h 1460665"/>
                <a:gd name="connsiteX1" fmla="*/ 142504 w 146245"/>
                <a:gd name="connsiteY1" fmla="*/ 1045028 h 1460665"/>
                <a:gd name="connsiteX2" fmla="*/ 106878 w 146245"/>
                <a:gd name="connsiteY2" fmla="*/ 510639 h 1460665"/>
                <a:gd name="connsiteX3" fmla="*/ 130629 w 146245"/>
                <a:gd name="connsiteY3" fmla="*/ 249381 h 1460665"/>
                <a:gd name="connsiteX4" fmla="*/ 118753 w 146245"/>
                <a:gd name="connsiteY4" fmla="*/ 0 h 14606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245" h="1460665">
                  <a:moveTo>
                    <a:pt x="0" y="1460665"/>
                  </a:moveTo>
                  <a:cubicBezTo>
                    <a:pt x="62345" y="1332015"/>
                    <a:pt x="124691" y="1203366"/>
                    <a:pt x="142504" y="1045028"/>
                  </a:cubicBezTo>
                  <a:cubicBezTo>
                    <a:pt x="160317" y="886690"/>
                    <a:pt x="108857" y="643247"/>
                    <a:pt x="106878" y="510639"/>
                  </a:cubicBezTo>
                  <a:cubicBezTo>
                    <a:pt x="104899" y="378031"/>
                    <a:pt x="128650" y="334487"/>
                    <a:pt x="130629" y="249381"/>
                  </a:cubicBezTo>
                  <a:cubicBezTo>
                    <a:pt x="132608" y="164275"/>
                    <a:pt x="125680" y="82137"/>
                    <a:pt x="118753" y="0"/>
                  </a:cubicBezTo>
                </a:path>
              </a:pathLst>
            </a:cu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solidFill>
                  <a:srgbClr val="DDE89A"/>
                </a:solidFill>
                <a:ea typeface="宋体" panose="02010600030101010101" pitchFamily="2" charset="-122"/>
              </a:endParaRPr>
            </a:p>
          </p:txBody>
        </p:sp>
        <p:sp>
          <p:nvSpPr>
            <p:cNvPr id="18" name="任意多边形 17"/>
            <p:cNvSpPr/>
            <p:nvPr/>
          </p:nvSpPr>
          <p:spPr>
            <a:xfrm>
              <a:off x="5027834" y="2276233"/>
              <a:ext cx="304824" cy="1436906"/>
            </a:xfrm>
            <a:custGeom>
              <a:avLst/>
              <a:gdLst>
                <a:gd name="connsiteX0" fmla="*/ 304433 w 304433"/>
                <a:gd name="connsiteY0" fmla="*/ 1436914 h 1436914"/>
                <a:gd name="connsiteX1" fmla="*/ 102552 w 304433"/>
                <a:gd name="connsiteY1" fmla="*/ 1140031 h 1436914"/>
                <a:gd name="connsiteX2" fmla="*/ 7550 w 304433"/>
                <a:gd name="connsiteY2" fmla="*/ 617517 h 1436914"/>
                <a:gd name="connsiteX3" fmla="*/ 19425 w 304433"/>
                <a:gd name="connsiteY3" fmla="*/ 178130 h 1436914"/>
                <a:gd name="connsiteX4" fmla="*/ 126303 w 304433"/>
                <a:gd name="connsiteY4" fmla="*/ 0 h 1436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433" h="1436914">
                  <a:moveTo>
                    <a:pt x="304433" y="1436914"/>
                  </a:moveTo>
                  <a:cubicBezTo>
                    <a:pt x="228232" y="1356755"/>
                    <a:pt x="152032" y="1276597"/>
                    <a:pt x="102552" y="1140031"/>
                  </a:cubicBezTo>
                  <a:cubicBezTo>
                    <a:pt x="53072" y="1003465"/>
                    <a:pt x="21404" y="777834"/>
                    <a:pt x="7550" y="617517"/>
                  </a:cubicBezTo>
                  <a:cubicBezTo>
                    <a:pt x="-6304" y="457200"/>
                    <a:pt x="-367" y="281049"/>
                    <a:pt x="19425" y="178130"/>
                  </a:cubicBezTo>
                  <a:cubicBezTo>
                    <a:pt x="39217" y="75211"/>
                    <a:pt x="82760" y="37605"/>
                    <a:pt x="126303" y="0"/>
                  </a:cubicBezTo>
                </a:path>
              </a:pathLst>
            </a:cu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solidFill>
                  <a:srgbClr val="DDE89A"/>
                </a:solidFill>
                <a:ea typeface="宋体" panose="02010600030101010101" pitchFamily="2" charset="-122"/>
              </a:endParaRPr>
            </a:p>
          </p:txBody>
        </p:sp>
        <p:sp>
          <p:nvSpPr>
            <p:cNvPr id="19" name="任意多边形 18"/>
            <p:cNvSpPr/>
            <p:nvPr/>
          </p:nvSpPr>
          <p:spPr>
            <a:xfrm>
              <a:off x="3906972" y="764704"/>
              <a:ext cx="2105188" cy="1757630"/>
            </a:xfrm>
            <a:custGeom>
              <a:avLst/>
              <a:gdLst>
                <a:gd name="connsiteX0" fmla="*/ 891133 w 2105188"/>
                <a:gd name="connsiteY0" fmla="*/ 1534903 h 1757109"/>
                <a:gd name="connsiteX1" fmla="*/ 689253 w 2105188"/>
                <a:gd name="connsiteY1" fmla="*/ 1594279 h 1757109"/>
                <a:gd name="connsiteX2" fmla="*/ 416120 w 2105188"/>
                <a:gd name="connsiteY2" fmla="*/ 1748659 h 1757109"/>
                <a:gd name="connsiteX3" fmla="*/ 285492 w 2105188"/>
                <a:gd name="connsiteY3" fmla="*/ 1736783 h 1757109"/>
                <a:gd name="connsiteX4" fmla="*/ 131112 w 2105188"/>
                <a:gd name="connsiteY4" fmla="*/ 1736783 h 1757109"/>
                <a:gd name="connsiteX5" fmla="*/ 484 w 2105188"/>
                <a:gd name="connsiteY5" fmla="*/ 1629905 h 1757109"/>
                <a:gd name="connsiteX6" fmla="*/ 178614 w 2105188"/>
                <a:gd name="connsiteY6" fmla="*/ 893635 h 1757109"/>
                <a:gd name="connsiteX7" fmla="*/ 427995 w 2105188"/>
                <a:gd name="connsiteY7" fmla="*/ 347370 h 1757109"/>
                <a:gd name="connsiteX8" fmla="*/ 891133 w 2105188"/>
                <a:gd name="connsiteY8" fmla="*/ 38612 h 1757109"/>
                <a:gd name="connsiteX9" fmla="*/ 1033637 w 2105188"/>
                <a:gd name="connsiteY9" fmla="*/ 26736 h 1757109"/>
                <a:gd name="connsiteX10" fmla="*/ 1544276 w 2105188"/>
                <a:gd name="connsiteY10" fmla="*/ 240492 h 1757109"/>
                <a:gd name="connsiteX11" fmla="*/ 1995538 w 2105188"/>
                <a:gd name="connsiteY11" fmla="*/ 822383 h 1757109"/>
                <a:gd name="connsiteX12" fmla="*/ 2102416 w 2105188"/>
                <a:gd name="connsiteY12" fmla="*/ 1143017 h 1757109"/>
                <a:gd name="connsiteX13" fmla="*/ 2043040 w 2105188"/>
                <a:gd name="connsiteY13" fmla="*/ 1475526 h 1757109"/>
                <a:gd name="connsiteX14" fmla="*/ 1734281 w 2105188"/>
                <a:gd name="connsiteY14" fmla="*/ 1606155 h 1757109"/>
                <a:gd name="connsiteX15" fmla="*/ 1211767 w 2105188"/>
                <a:gd name="connsiteY15" fmla="*/ 1546778 h 1757109"/>
                <a:gd name="connsiteX16" fmla="*/ 891133 w 2105188"/>
                <a:gd name="connsiteY16" fmla="*/ 1534903 h 1757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05188" h="1757109">
                  <a:moveTo>
                    <a:pt x="891133" y="1534903"/>
                  </a:moveTo>
                  <a:cubicBezTo>
                    <a:pt x="804047" y="1542820"/>
                    <a:pt x="768422" y="1558653"/>
                    <a:pt x="689253" y="1594279"/>
                  </a:cubicBezTo>
                  <a:cubicBezTo>
                    <a:pt x="610084" y="1629905"/>
                    <a:pt x="483413" y="1724908"/>
                    <a:pt x="416120" y="1748659"/>
                  </a:cubicBezTo>
                  <a:cubicBezTo>
                    <a:pt x="348826" y="1772410"/>
                    <a:pt x="332993" y="1738762"/>
                    <a:pt x="285492" y="1736783"/>
                  </a:cubicBezTo>
                  <a:cubicBezTo>
                    <a:pt x="237991" y="1734804"/>
                    <a:pt x="178613" y="1754596"/>
                    <a:pt x="131112" y="1736783"/>
                  </a:cubicBezTo>
                  <a:cubicBezTo>
                    <a:pt x="83611" y="1718970"/>
                    <a:pt x="-7433" y="1770430"/>
                    <a:pt x="484" y="1629905"/>
                  </a:cubicBezTo>
                  <a:cubicBezTo>
                    <a:pt x="8401" y="1489380"/>
                    <a:pt x="107362" y="1107391"/>
                    <a:pt x="178614" y="893635"/>
                  </a:cubicBezTo>
                  <a:cubicBezTo>
                    <a:pt x="249866" y="679879"/>
                    <a:pt x="309242" y="489874"/>
                    <a:pt x="427995" y="347370"/>
                  </a:cubicBezTo>
                  <a:cubicBezTo>
                    <a:pt x="546748" y="204866"/>
                    <a:pt x="790193" y="92051"/>
                    <a:pt x="891133" y="38612"/>
                  </a:cubicBezTo>
                  <a:cubicBezTo>
                    <a:pt x="992073" y="-14827"/>
                    <a:pt x="924780" y="-6911"/>
                    <a:pt x="1033637" y="26736"/>
                  </a:cubicBezTo>
                  <a:cubicBezTo>
                    <a:pt x="1142494" y="60383"/>
                    <a:pt x="1383959" y="107884"/>
                    <a:pt x="1544276" y="240492"/>
                  </a:cubicBezTo>
                  <a:cubicBezTo>
                    <a:pt x="1704593" y="373100"/>
                    <a:pt x="1902515" y="671962"/>
                    <a:pt x="1995538" y="822383"/>
                  </a:cubicBezTo>
                  <a:cubicBezTo>
                    <a:pt x="2088561" y="972804"/>
                    <a:pt x="2094499" y="1034160"/>
                    <a:pt x="2102416" y="1143017"/>
                  </a:cubicBezTo>
                  <a:cubicBezTo>
                    <a:pt x="2110333" y="1251874"/>
                    <a:pt x="2104396" y="1398336"/>
                    <a:pt x="2043040" y="1475526"/>
                  </a:cubicBezTo>
                  <a:cubicBezTo>
                    <a:pt x="1981684" y="1552716"/>
                    <a:pt x="1872826" y="1594280"/>
                    <a:pt x="1734281" y="1606155"/>
                  </a:cubicBezTo>
                  <a:cubicBezTo>
                    <a:pt x="1595736" y="1618030"/>
                    <a:pt x="1356250" y="1556674"/>
                    <a:pt x="1211767" y="1546778"/>
                  </a:cubicBezTo>
                  <a:cubicBezTo>
                    <a:pt x="1067284" y="1536882"/>
                    <a:pt x="978219" y="1526986"/>
                    <a:pt x="891133" y="1534903"/>
                  </a:cubicBezTo>
                  <a:close/>
                </a:path>
              </a:pathLst>
            </a:custGeom>
            <a:solidFill>
              <a:srgbClr val="4E844E"/>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solidFill>
                  <a:srgbClr val="DDE89A"/>
                </a:solidFill>
                <a:ea typeface="宋体" panose="02010600030101010101" pitchFamily="2" charset="-122"/>
              </a:endParaRPr>
            </a:p>
          </p:txBody>
        </p:sp>
      </p:grpSp>
      <p:sp>
        <p:nvSpPr>
          <p:cNvPr id="21" name="任意多边形 20"/>
          <p:cNvSpPr/>
          <p:nvPr/>
        </p:nvSpPr>
        <p:spPr>
          <a:xfrm>
            <a:off x="6554788" y="1460500"/>
            <a:ext cx="2530475" cy="1436688"/>
          </a:xfrm>
          <a:custGeom>
            <a:avLst/>
            <a:gdLst>
              <a:gd name="connsiteX0" fmla="*/ 0 w 2529444"/>
              <a:gd name="connsiteY0" fmla="*/ 510395 h 1436670"/>
              <a:gd name="connsiteX1" fmla="*/ 475013 w 2529444"/>
              <a:gd name="connsiteY1" fmla="*/ 284764 h 1436670"/>
              <a:gd name="connsiteX2" fmla="*/ 1353787 w 2529444"/>
              <a:gd name="connsiteY2" fmla="*/ 11631 h 1436670"/>
              <a:gd name="connsiteX3" fmla="*/ 2161309 w 2529444"/>
              <a:gd name="connsiteY3" fmla="*/ 700400 h 1436670"/>
              <a:gd name="connsiteX4" fmla="*/ 2529444 w 2529444"/>
              <a:gd name="connsiteY4" fmla="*/ 1436670 h 14366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29444" h="1436670">
                <a:moveTo>
                  <a:pt x="0" y="510395"/>
                </a:moveTo>
                <a:cubicBezTo>
                  <a:pt x="124691" y="439143"/>
                  <a:pt x="249382" y="367891"/>
                  <a:pt x="475013" y="284764"/>
                </a:cubicBezTo>
                <a:cubicBezTo>
                  <a:pt x="700644" y="201637"/>
                  <a:pt x="1072738" y="-57642"/>
                  <a:pt x="1353787" y="11631"/>
                </a:cubicBezTo>
                <a:cubicBezTo>
                  <a:pt x="1634836" y="80904"/>
                  <a:pt x="1965366" y="462894"/>
                  <a:pt x="2161309" y="700400"/>
                </a:cubicBezTo>
                <a:cubicBezTo>
                  <a:pt x="2357252" y="937906"/>
                  <a:pt x="2443348" y="1187288"/>
                  <a:pt x="2529444" y="143667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solidFill>
                <a:srgbClr val="DDE89A"/>
              </a:solidFill>
              <a:ea typeface="宋体" panose="02010600030101010101" pitchFamily="2" charset="-122"/>
            </a:endParaRPr>
          </a:p>
        </p:txBody>
      </p:sp>
      <p:sp>
        <p:nvSpPr>
          <p:cNvPr id="22" name="任意多边形 21"/>
          <p:cNvSpPr/>
          <p:nvPr/>
        </p:nvSpPr>
        <p:spPr>
          <a:xfrm>
            <a:off x="8205788" y="1425575"/>
            <a:ext cx="1027112" cy="1281113"/>
          </a:xfrm>
          <a:custGeom>
            <a:avLst/>
            <a:gdLst>
              <a:gd name="connsiteX0" fmla="*/ 0 w 1026517"/>
              <a:gd name="connsiteY0" fmla="*/ 0 h 1282405"/>
              <a:gd name="connsiteX1" fmla="*/ 522515 w 1026517"/>
              <a:gd name="connsiteY1" fmla="*/ 510639 h 1282405"/>
              <a:gd name="connsiteX2" fmla="*/ 973777 w 1026517"/>
              <a:gd name="connsiteY2" fmla="*/ 1211283 h 1282405"/>
              <a:gd name="connsiteX3" fmla="*/ 1021278 w 1026517"/>
              <a:gd name="connsiteY3" fmla="*/ 1258784 h 1282405"/>
              <a:gd name="connsiteX4" fmla="*/ 1009403 w 1026517"/>
              <a:gd name="connsiteY4" fmla="*/ 1211283 h 12824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517" h="1282405">
                <a:moveTo>
                  <a:pt x="0" y="0"/>
                </a:moveTo>
                <a:cubicBezTo>
                  <a:pt x="180109" y="154379"/>
                  <a:pt x="360219" y="308758"/>
                  <a:pt x="522515" y="510639"/>
                </a:cubicBezTo>
                <a:cubicBezTo>
                  <a:pt x="684811" y="712520"/>
                  <a:pt x="890650" y="1086592"/>
                  <a:pt x="973777" y="1211283"/>
                </a:cubicBezTo>
                <a:cubicBezTo>
                  <a:pt x="1056904" y="1335974"/>
                  <a:pt x="1015340" y="1258784"/>
                  <a:pt x="1021278" y="1258784"/>
                </a:cubicBezTo>
                <a:cubicBezTo>
                  <a:pt x="1027216" y="1258784"/>
                  <a:pt x="1018309" y="1235033"/>
                  <a:pt x="1009403" y="121128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solidFill>
                <a:srgbClr val="DDE89A"/>
              </a:solidFill>
              <a:ea typeface="宋体" panose="02010600030101010101" pitchFamily="2" charset="-122"/>
            </a:endParaRPr>
          </a:p>
        </p:txBody>
      </p:sp>
      <p:sp>
        <p:nvSpPr>
          <p:cNvPr id="23" name="任意多边形 22"/>
          <p:cNvSpPr/>
          <p:nvPr/>
        </p:nvSpPr>
        <p:spPr>
          <a:xfrm>
            <a:off x="8393113" y="1239838"/>
            <a:ext cx="1027112" cy="1282700"/>
          </a:xfrm>
          <a:custGeom>
            <a:avLst/>
            <a:gdLst>
              <a:gd name="connsiteX0" fmla="*/ 0 w 1026517"/>
              <a:gd name="connsiteY0" fmla="*/ 0 h 1282405"/>
              <a:gd name="connsiteX1" fmla="*/ 522515 w 1026517"/>
              <a:gd name="connsiteY1" fmla="*/ 510639 h 1282405"/>
              <a:gd name="connsiteX2" fmla="*/ 973777 w 1026517"/>
              <a:gd name="connsiteY2" fmla="*/ 1211283 h 1282405"/>
              <a:gd name="connsiteX3" fmla="*/ 1021278 w 1026517"/>
              <a:gd name="connsiteY3" fmla="*/ 1258784 h 1282405"/>
              <a:gd name="connsiteX4" fmla="*/ 1009403 w 1026517"/>
              <a:gd name="connsiteY4" fmla="*/ 1211283 h 12824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517" h="1282405">
                <a:moveTo>
                  <a:pt x="0" y="0"/>
                </a:moveTo>
                <a:cubicBezTo>
                  <a:pt x="180109" y="154379"/>
                  <a:pt x="360219" y="308758"/>
                  <a:pt x="522515" y="510639"/>
                </a:cubicBezTo>
                <a:cubicBezTo>
                  <a:pt x="684811" y="712520"/>
                  <a:pt x="890650" y="1086592"/>
                  <a:pt x="973777" y="1211283"/>
                </a:cubicBezTo>
                <a:cubicBezTo>
                  <a:pt x="1056904" y="1335974"/>
                  <a:pt x="1015340" y="1258784"/>
                  <a:pt x="1021278" y="1258784"/>
                </a:cubicBezTo>
                <a:cubicBezTo>
                  <a:pt x="1027216" y="1258784"/>
                  <a:pt x="1018309" y="1235033"/>
                  <a:pt x="1009403" y="121128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solidFill>
                <a:srgbClr val="DDE89A"/>
              </a:solidFill>
              <a:ea typeface="宋体" panose="02010600030101010101" pitchFamily="2" charset="-122"/>
            </a:endParaRPr>
          </a:p>
        </p:txBody>
      </p:sp>
      <p:sp>
        <p:nvSpPr>
          <p:cNvPr id="24" name="任意多边形 23"/>
          <p:cNvSpPr/>
          <p:nvPr/>
        </p:nvSpPr>
        <p:spPr>
          <a:xfrm>
            <a:off x="8302625" y="1290638"/>
            <a:ext cx="1027113" cy="1282700"/>
          </a:xfrm>
          <a:custGeom>
            <a:avLst/>
            <a:gdLst>
              <a:gd name="connsiteX0" fmla="*/ 0 w 1026517"/>
              <a:gd name="connsiteY0" fmla="*/ 0 h 1282405"/>
              <a:gd name="connsiteX1" fmla="*/ 522515 w 1026517"/>
              <a:gd name="connsiteY1" fmla="*/ 510639 h 1282405"/>
              <a:gd name="connsiteX2" fmla="*/ 973777 w 1026517"/>
              <a:gd name="connsiteY2" fmla="*/ 1211283 h 1282405"/>
              <a:gd name="connsiteX3" fmla="*/ 1021278 w 1026517"/>
              <a:gd name="connsiteY3" fmla="*/ 1258784 h 1282405"/>
              <a:gd name="connsiteX4" fmla="*/ 1009403 w 1026517"/>
              <a:gd name="connsiteY4" fmla="*/ 1211283 h 12824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517" h="1282405">
                <a:moveTo>
                  <a:pt x="0" y="0"/>
                </a:moveTo>
                <a:cubicBezTo>
                  <a:pt x="180109" y="154379"/>
                  <a:pt x="360219" y="308758"/>
                  <a:pt x="522515" y="510639"/>
                </a:cubicBezTo>
                <a:cubicBezTo>
                  <a:pt x="684811" y="712520"/>
                  <a:pt x="890650" y="1086592"/>
                  <a:pt x="973777" y="1211283"/>
                </a:cubicBezTo>
                <a:cubicBezTo>
                  <a:pt x="1056904" y="1335974"/>
                  <a:pt x="1015340" y="1258784"/>
                  <a:pt x="1021278" y="1258784"/>
                </a:cubicBezTo>
                <a:cubicBezTo>
                  <a:pt x="1027216" y="1258784"/>
                  <a:pt x="1018309" y="1235033"/>
                  <a:pt x="1009403" y="121128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solidFill>
                <a:srgbClr val="DDE89A"/>
              </a:solidFill>
              <a:ea typeface="宋体" panose="02010600030101010101" pitchFamily="2" charset="-122"/>
            </a:endParaRPr>
          </a:p>
        </p:txBody>
      </p:sp>
      <p:sp>
        <p:nvSpPr>
          <p:cNvPr id="25" name="任意多边形 24"/>
          <p:cNvSpPr/>
          <p:nvPr/>
        </p:nvSpPr>
        <p:spPr>
          <a:xfrm>
            <a:off x="6459538" y="-58738"/>
            <a:ext cx="166687" cy="1638301"/>
          </a:xfrm>
          <a:custGeom>
            <a:avLst/>
            <a:gdLst>
              <a:gd name="connsiteX0" fmla="*/ 0 w 166254"/>
              <a:gd name="connsiteY0" fmla="*/ 1638795 h 1638795"/>
              <a:gd name="connsiteX1" fmla="*/ 59376 w 166254"/>
              <a:gd name="connsiteY1" fmla="*/ 1056904 h 1638795"/>
              <a:gd name="connsiteX2" fmla="*/ 166254 w 166254"/>
              <a:gd name="connsiteY2" fmla="*/ 0 h 1638795"/>
            </a:gdLst>
            <a:ahLst/>
            <a:cxnLst>
              <a:cxn ang="0">
                <a:pos x="connsiteX0" y="connsiteY0"/>
              </a:cxn>
              <a:cxn ang="0">
                <a:pos x="connsiteX1" y="connsiteY1"/>
              </a:cxn>
              <a:cxn ang="0">
                <a:pos x="connsiteX2" y="connsiteY2"/>
              </a:cxn>
            </a:cxnLst>
            <a:rect l="l" t="t" r="r" b="b"/>
            <a:pathLst>
              <a:path w="166254" h="1638795">
                <a:moveTo>
                  <a:pt x="0" y="1638795"/>
                </a:moveTo>
                <a:cubicBezTo>
                  <a:pt x="15833" y="1484415"/>
                  <a:pt x="31667" y="1330036"/>
                  <a:pt x="59376" y="1056904"/>
                </a:cubicBezTo>
                <a:cubicBezTo>
                  <a:pt x="87085" y="783772"/>
                  <a:pt x="126669" y="391886"/>
                  <a:pt x="166254"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solidFill>
                <a:srgbClr val="DDE89A"/>
              </a:solidFill>
              <a:ea typeface="宋体" panose="02010600030101010101" pitchFamily="2" charset="-122"/>
            </a:endParaRPr>
          </a:p>
        </p:txBody>
      </p:sp>
      <p:sp>
        <p:nvSpPr>
          <p:cNvPr id="26" name="任意多边形 25"/>
          <p:cNvSpPr/>
          <p:nvPr/>
        </p:nvSpPr>
        <p:spPr>
          <a:xfrm>
            <a:off x="6461125" y="736600"/>
            <a:ext cx="2635250" cy="928688"/>
          </a:xfrm>
          <a:custGeom>
            <a:avLst/>
            <a:gdLst>
              <a:gd name="connsiteX0" fmla="*/ 34292 w 2634988"/>
              <a:gd name="connsiteY0" fmla="*/ 914400 h 929618"/>
              <a:gd name="connsiteX1" fmla="*/ 200546 w 2634988"/>
              <a:gd name="connsiteY1" fmla="*/ 866899 h 929618"/>
              <a:gd name="connsiteX2" fmla="*/ 2634988 w 2634988"/>
              <a:gd name="connsiteY2" fmla="*/ 0 h 929618"/>
            </a:gdLst>
            <a:ahLst/>
            <a:cxnLst>
              <a:cxn ang="0">
                <a:pos x="connsiteX0" y="connsiteY0"/>
              </a:cxn>
              <a:cxn ang="0">
                <a:pos x="connsiteX1" y="connsiteY1"/>
              </a:cxn>
              <a:cxn ang="0">
                <a:pos x="connsiteX2" y="connsiteY2"/>
              </a:cxn>
            </a:cxnLst>
            <a:rect l="l" t="t" r="r" b="b"/>
            <a:pathLst>
              <a:path w="2634988" h="929618">
                <a:moveTo>
                  <a:pt x="34292" y="914400"/>
                </a:moveTo>
                <a:cubicBezTo>
                  <a:pt x="-99306" y="966849"/>
                  <a:pt x="200546" y="866899"/>
                  <a:pt x="200546" y="866899"/>
                </a:cubicBezTo>
                <a:lnTo>
                  <a:pt x="2634988"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solidFill>
                <a:srgbClr val="DDE89A"/>
              </a:solidFill>
              <a:ea typeface="宋体" panose="02010600030101010101" pitchFamily="2" charset="-122"/>
            </a:endParaRPr>
          </a:p>
        </p:txBody>
      </p:sp>
      <p:sp>
        <p:nvSpPr>
          <p:cNvPr id="27" name="任意多边形 26"/>
          <p:cNvSpPr/>
          <p:nvPr/>
        </p:nvSpPr>
        <p:spPr>
          <a:xfrm>
            <a:off x="7921625" y="-47625"/>
            <a:ext cx="130175" cy="1235075"/>
          </a:xfrm>
          <a:custGeom>
            <a:avLst/>
            <a:gdLst>
              <a:gd name="connsiteX0" fmla="*/ 0 w 130628"/>
              <a:gd name="connsiteY0" fmla="*/ 1187532 h 1234284"/>
              <a:gd name="connsiteX1" fmla="*/ 35626 w 130628"/>
              <a:gd name="connsiteY1" fmla="*/ 1092530 h 1234284"/>
              <a:gd name="connsiteX2" fmla="*/ 130628 w 130628"/>
              <a:gd name="connsiteY2" fmla="*/ 0 h 1234284"/>
            </a:gdLst>
            <a:ahLst/>
            <a:cxnLst>
              <a:cxn ang="0">
                <a:pos x="connsiteX0" y="connsiteY0"/>
              </a:cxn>
              <a:cxn ang="0">
                <a:pos x="connsiteX1" y="connsiteY1"/>
              </a:cxn>
              <a:cxn ang="0">
                <a:pos x="connsiteX2" y="connsiteY2"/>
              </a:cxn>
            </a:cxnLst>
            <a:rect l="l" t="t" r="r" b="b"/>
            <a:pathLst>
              <a:path w="130628" h="1234284">
                <a:moveTo>
                  <a:pt x="0" y="1187532"/>
                </a:moveTo>
                <a:cubicBezTo>
                  <a:pt x="6927" y="1238992"/>
                  <a:pt x="13855" y="1290452"/>
                  <a:pt x="35626" y="1092530"/>
                </a:cubicBezTo>
                <a:cubicBezTo>
                  <a:pt x="57397" y="894608"/>
                  <a:pt x="94012" y="447304"/>
                  <a:pt x="130628"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solidFill>
                <a:srgbClr val="DDE89A"/>
              </a:solidFill>
              <a:ea typeface="宋体" panose="02010600030101010101" pitchFamily="2" charset="-122"/>
            </a:endParaRPr>
          </a:p>
        </p:txBody>
      </p:sp>
      <p:sp>
        <p:nvSpPr>
          <p:cNvPr id="28" name="任意多边形 27"/>
          <p:cNvSpPr/>
          <p:nvPr/>
        </p:nvSpPr>
        <p:spPr>
          <a:xfrm>
            <a:off x="8185150" y="-171450"/>
            <a:ext cx="131763" cy="1235075"/>
          </a:xfrm>
          <a:custGeom>
            <a:avLst/>
            <a:gdLst>
              <a:gd name="connsiteX0" fmla="*/ 0 w 130628"/>
              <a:gd name="connsiteY0" fmla="*/ 1187532 h 1234284"/>
              <a:gd name="connsiteX1" fmla="*/ 35626 w 130628"/>
              <a:gd name="connsiteY1" fmla="*/ 1092530 h 1234284"/>
              <a:gd name="connsiteX2" fmla="*/ 130628 w 130628"/>
              <a:gd name="connsiteY2" fmla="*/ 0 h 1234284"/>
            </a:gdLst>
            <a:ahLst/>
            <a:cxnLst>
              <a:cxn ang="0">
                <a:pos x="connsiteX0" y="connsiteY0"/>
              </a:cxn>
              <a:cxn ang="0">
                <a:pos x="connsiteX1" y="connsiteY1"/>
              </a:cxn>
              <a:cxn ang="0">
                <a:pos x="connsiteX2" y="connsiteY2"/>
              </a:cxn>
            </a:cxnLst>
            <a:rect l="l" t="t" r="r" b="b"/>
            <a:pathLst>
              <a:path w="130628" h="1234284">
                <a:moveTo>
                  <a:pt x="0" y="1187532"/>
                </a:moveTo>
                <a:cubicBezTo>
                  <a:pt x="6927" y="1238992"/>
                  <a:pt x="13855" y="1290452"/>
                  <a:pt x="35626" y="1092530"/>
                </a:cubicBezTo>
                <a:cubicBezTo>
                  <a:pt x="57397" y="894608"/>
                  <a:pt x="94012" y="447304"/>
                  <a:pt x="130628"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solidFill>
                <a:srgbClr val="DDE89A"/>
              </a:solidFill>
              <a:ea typeface="宋体" panose="02010600030101010101" pitchFamily="2" charset="-122"/>
            </a:endParaRPr>
          </a:p>
        </p:txBody>
      </p:sp>
      <p:sp>
        <p:nvSpPr>
          <p:cNvPr id="30" name="任意多边形 29"/>
          <p:cNvSpPr/>
          <p:nvPr/>
        </p:nvSpPr>
        <p:spPr>
          <a:xfrm>
            <a:off x="153988" y="641350"/>
            <a:ext cx="392112" cy="1531938"/>
          </a:xfrm>
          <a:custGeom>
            <a:avLst/>
            <a:gdLst>
              <a:gd name="connsiteX0" fmla="*/ 0 w 391886"/>
              <a:gd name="connsiteY0" fmla="*/ 1531916 h 1531916"/>
              <a:gd name="connsiteX1" fmla="*/ 391886 w 391886"/>
              <a:gd name="connsiteY1" fmla="*/ 0 h 1531916"/>
            </a:gdLst>
            <a:ahLst/>
            <a:cxnLst>
              <a:cxn ang="0">
                <a:pos x="connsiteX0" y="connsiteY0"/>
              </a:cxn>
              <a:cxn ang="0">
                <a:pos x="connsiteX1" y="connsiteY1"/>
              </a:cxn>
            </a:cxnLst>
            <a:rect l="l" t="t" r="r" b="b"/>
            <a:pathLst>
              <a:path w="391886" h="1531916">
                <a:moveTo>
                  <a:pt x="0" y="1531916"/>
                </a:moveTo>
                <a:lnTo>
                  <a:pt x="391886"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solidFill>
                <a:srgbClr val="DDE89A"/>
              </a:solidFill>
              <a:ea typeface="宋体" panose="02010600030101010101" pitchFamily="2" charset="-122"/>
            </a:endParaRPr>
          </a:p>
        </p:txBody>
      </p:sp>
      <p:sp>
        <p:nvSpPr>
          <p:cNvPr id="31" name="任意多边形 30"/>
          <p:cNvSpPr/>
          <p:nvPr/>
        </p:nvSpPr>
        <p:spPr>
          <a:xfrm>
            <a:off x="468313" y="641350"/>
            <a:ext cx="3181350" cy="106363"/>
          </a:xfrm>
          <a:custGeom>
            <a:avLst/>
            <a:gdLst>
              <a:gd name="connsiteX0" fmla="*/ 0 w 3181857"/>
              <a:gd name="connsiteY0" fmla="*/ 106877 h 106877"/>
              <a:gd name="connsiteX1" fmla="*/ 2933205 w 3181857"/>
              <a:gd name="connsiteY1" fmla="*/ 11875 h 106877"/>
              <a:gd name="connsiteX2" fmla="*/ 3040083 w 3181857"/>
              <a:gd name="connsiteY2" fmla="*/ 23750 h 106877"/>
              <a:gd name="connsiteX3" fmla="*/ 3111335 w 3181857"/>
              <a:gd name="connsiteY3" fmla="*/ 0 h 106877"/>
            </a:gdLst>
            <a:ahLst/>
            <a:cxnLst>
              <a:cxn ang="0">
                <a:pos x="connsiteX0" y="connsiteY0"/>
              </a:cxn>
              <a:cxn ang="0">
                <a:pos x="connsiteX1" y="connsiteY1"/>
              </a:cxn>
              <a:cxn ang="0">
                <a:pos x="connsiteX2" y="connsiteY2"/>
              </a:cxn>
              <a:cxn ang="0">
                <a:pos x="connsiteX3" y="connsiteY3"/>
              </a:cxn>
            </a:cxnLst>
            <a:rect l="l" t="t" r="r" b="b"/>
            <a:pathLst>
              <a:path w="3181857" h="106877">
                <a:moveTo>
                  <a:pt x="0" y="106877"/>
                </a:moveTo>
                <a:lnTo>
                  <a:pt x="2933205" y="11875"/>
                </a:lnTo>
                <a:cubicBezTo>
                  <a:pt x="3439885" y="-1979"/>
                  <a:pt x="3010395" y="25729"/>
                  <a:pt x="3040083" y="23750"/>
                </a:cubicBezTo>
                <a:cubicBezTo>
                  <a:pt x="3069771" y="21771"/>
                  <a:pt x="3090553" y="10885"/>
                  <a:pt x="3111335"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solidFill>
                <a:srgbClr val="DDE89A"/>
              </a:solidFill>
              <a:ea typeface="宋体" panose="02010600030101010101" pitchFamily="2" charset="-122"/>
            </a:endParaRPr>
          </a:p>
        </p:txBody>
      </p:sp>
      <p:sp>
        <p:nvSpPr>
          <p:cNvPr id="38" name="任意多边形 37"/>
          <p:cNvSpPr/>
          <p:nvPr/>
        </p:nvSpPr>
        <p:spPr>
          <a:xfrm>
            <a:off x="-107950" y="1196975"/>
            <a:ext cx="2105025" cy="1757363"/>
          </a:xfrm>
          <a:custGeom>
            <a:avLst/>
            <a:gdLst>
              <a:gd name="connsiteX0" fmla="*/ 891133 w 2105188"/>
              <a:gd name="connsiteY0" fmla="*/ 1534903 h 1757109"/>
              <a:gd name="connsiteX1" fmla="*/ 689253 w 2105188"/>
              <a:gd name="connsiteY1" fmla="*/ 1594279 h 1757109"/>
              <a:gd name="connsiteX2" fmla="*/ 416120 w 2105188"/>
              <a:gd name="connsiteY2" fmla="*/ 1748659 h 1757109"/>
              <a:gd name="connsiteX3" fmla="*/ 285492 w 2105188"/>
              <a:gd name="connsiteY3" fmla="*/ 1736783 h 1757109"/>
              <a:gd name="connsiteX4" fmla="*/ 131112 w 2105188"/>
              <a:gd name="connsiteY4" fmla="*/ 1736783 h 1757109"/>
              <a:gd name="connsiteX5" fmla="*/ 484 w 2105188"/>
              <a:gd name="connsiteY5" fmla="*/ 1629905 h 1757109"/>
              <a:gd name="connsiteX6" fmla="*/ 178614 w 2105188"/>
              <a:gd name="connsiteY6" fmla="*/ 893635 h 1757109"/>
              <a:gd name="connsiteX7" fmla="*/ 427995 w 2105188"/>
              <a:gd name="connsiteY7" fmla="*/ 347370 h 1757109"/>
              <a:gd name="connsiteX8" fmla="*/ 891133 w 2105188"/>
              <a:gd name="connsiteY8" fmla="*/ 38612 h 1757109"/>
              <a:gd name="connsiteX9" fmla="*/ 1033637 w 2105188"/>
              <a:gd name="connsiteY9" fmla="*/ 26736 h 1757109"/>
              <a:gd name="connsiteX10" fmla="*/ 1544276 w 2105188"/>
              <a:gd name="connsiteY10" fmla="*/ 240492 h 1757109"/>
              <a:gd name="connsiteX11" fmla="*/ 1995538 w 2105188"/>
              <a:gd name="connsiteY11" fmla="*/ 822383 h 1757109"/>
              <a:gd name="connsiteX12" fmla="*/ 2102416 w 2105188"/>
              <a:gd name="connsiteY12" fmla="*/ 1143017 h 1757109"/>
              <a:gd name="connsiteX13" fmla="*/ 2043040 w 2105188"/>
              <a:gd name="connsiteY13" fmla="*/ 1475526 h 1757109"/>
              <a:gd name="connsiteX14" fmla="*/ 1734281 w 2105188"/>
              <a:gd name="connsiteY14" fmla="*/ 1606155 h 1757109"/>
              <a:gd name="connsiteX15" fmla="*/ 1211767 w 2105188"/>
              <a:gd name="connsiteY15" fmla="*/ 1546778 h 1757109"/>
              <a:gd name="connsiteX16" fmla="*/ 891133 w 2105188"/>
              <a:gd name="connsiteY16" fmla="*/ 1534903 h 1757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05188" h="1757109">
                <a:moveTo>
                  <a:pt x="891133" y="1534903"/>
                </a:moveTo>
                <a:cubicBezTo>
                  <a:pt x="804047" y="1542820"/>
                  <a:pt x="768422" y="1558653"/>
                  <a:pt x="689253" y="1594279"/>
                </a:cubicBezTo>
                <a:cubicBezTo>
                  <a:pt x="610084" y="1629905"/>
                  <a:pt x="483413" y="1724908"/>
                  <a:pt x="416120" y="1748659"/>
                </a:cubicBezTo>
                <a:cubicBezTo>
                  <a:pt x="348826" y="1772410"/>
                  <a:pt x="332993" y="1738762"/>
                  <a:pt x="285492" y="1736783"/>
                </a:cubicBezTo>
                <a:cubicBezTo>
                  <a:pt x="237991" y="1734804"/>
                  <a:pt x="178613" y="1754596"/>
                  <a:pt x="131112" y="1736783"/>
                </a:cubicBezTo>
                <a:cubicBezTo>
                  <a:pt x="83611" y="1718970"/>
                  <a:pt x="-7433" y="1770430"/>
                  <a:pt x="484" y="1629905"/>
                </a:cubicBezTo>
                <a:cubicBezTo>
                  <a:pt x="8401" y="1489380"/>
                  <a:pt x="107362" y="1107391"/>
                  <a:pt x="178614" y="893635"/>
                </a:cubicBezTo>
                <a:cubicBezTo>
                  <a:pt x="249866" y="679879"/>
                  <a:pt x="309242" y="489874"/>
                  <a:pt x="427995" y="347370"/>
                </a:cubicBezTo>
                <a:cubicBezTo>
                  <a:pt x="546748" y="204866"/>
                  <a:pt x="790193" y="92051"/>
                  <a:pt x="891133" y="38612"/>
                </a:cubicBezTo>
                <a:cubicBezTo>
                  <a:pt x="992073" y="-14827"/>
                  <a:pt x="924780" y="-6911"/>
                  <a:pt x="1033637" y="26736"/>
                </a:cubicBezTo>
                <a:cubicBezTo>
                  <a:pt x="1142494" y="60383"/>
                  <a:pt x="1383959" y="107884"/>
                  <a:pt x="1544276" y="240492"/>
                </a:cubicBezTo>
                <a:cubicBezTo>
                  <a:pt x="1704593" y="373100"/>
                  <a:pt x="1902515" y="671962"/>
                  <a:pt x="1995538" y="822383"/>
                </a:cubicBezTo>
                <a:cubicBezTo>
                  <a:pt x="2088561" y="972804"/>
                  <a:pt x="2094499" y="1034160"/>
                  <a:pt x="2102416" y="1143017"/>
                </a:cubicBezTo>
                <a:cubicBezTo>
                  <a:pt x="2110333" y="1251874"/>
                  <a:pt x="2104396" y="1398336"/>
                  <a:pt x="2043040" y="1475526"/>
                </a:cubicBezTo>
                <a:cubicBezTo>
                  <a:pt x="1981684" y="1552716"/>
                  <a:pt x="1872826" y="1594280"/>
                  <a:pt x="1734281" y="1606155"/>
                </a:cubicBezTo>
                <a:cubicBezTo>
                  <a:pt x="1595736" y="1618030"/>
                  <a:pt x="1356250" y="1556674"/>
                  <a:pt x="1211767" y="1546778"/>
                </a:cubicBezTo>
                <a:cubicBezTo>
                  <a:pt x="1067284" y="1536882"/>
                  <a:pt x="978219" y="1526986"/>
                  <a:pt x="891133" y="1534903"/>
                </a:cubicBezTo>
                <a:close/>
              </a:path>
            </a:pathLst>
          </a:cu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solidFill>
                <a:srgbClr val="DDE89A"/>
              </a:solidFill>
              <a:ea typeface="宋体" panose="02010600030101010101" pitchFamily="2" charset="-122"/>
            </a:endParaRPr>
          </a:p>
        </p:txBody>
      </p:sp>
      <p:sp>
        <p:nvSpPr>
          <p:cNvPr id="2" name="任意多边形 1"/>
          <p:cNvSpPr>
            <a:spLocks noChangeArrowheads="1"/>
          </p:cNvSpPr>
          <p:nvPr/>
        </p:nvSpPr>
        <p:spPr bwMode="auto">
          <a:xfrm>
            <a:off x="2714625" y="-92075"/>
            <a:ext cx="3887788" cy="4343400"/>
          </a:xfrm>
          <a:custGeom>
            <a:avLst/>
            <a:gdLst>
              <a:gd name="T0" fmla="*/ 3887008 w 3887008"/>
              <a:gd name="T1" fmla="*/ 4343400 h 4343400"/>
              <a:gd name="T2" fmla="*/ 2460544 w 3887008"/>
              <a:gd name="T3" fmla="*/ 3831336 h 4343400"/>
              <a:gd name="T4" fmla="*/ 1500424 w 3887008"/>
              <a:gd name="T5" fmla="*/ 3337560 h 4343400"/>
              <a:gd name="T6" fmla="*/ 147112 w 3887008"/>
              <a:gd name="T7" fmla="*/ 1901952 h 4343400"/>
              <a:gd name="T8" fmla="*/ 46528 w 3887008"/>
              <a:gd name="T9" fmla="*/ 877824 h 4343400"/>
              <a:gd name="T10" fmla="*/ 238552 w 3887008"/>
              <a:gd name="T11" fmla="*/ 0 h 4343400"/>
            </a:gdLst>
            <a:ahLst/>
            <a:cxnLst>
              <a:cxn ang="0">
                <a:pos x="T0" y="T1"/>
              </a:cxn>
              <a:cxn ang="0">
                <a:pos x="T2" y="T3"/>
              </a:cxn>
              <a:cxn ang="0">
                <a:pos x="T4" y="T5"/>
              </a:cxn>
              <a:cxn ang="0">
                <a:pos x="T6" y="T7"/>
              </a:cxn>
              <a:cxn ang="0">
                <a:pos x="T8" y="T9"/>
              </a:cxn>
              <a:cxn ang="0">
                <a:pos x="T10" y="T11"/>
              </a:cxn>
            </a:cxnLst>
            <a:rect l="0" t="0" r="r" b="b"/>
            <a:pathLst>
              <a:path w="3887008" h="4343400">
                <a:moveTo>
                  <a:pt x="3887008" y="4343400"/>
                </a:moveTo>
                <a:cubicBezTo>
                  <a:pt x="3372658" y="4171188"/>
                  <a:pt x="2858308" y="3998976"/>
                  <a:pt x="2460544" y="3831336"/>
                </a:cubicBezTo>
                <a:cubicBezTo>
                  <a:pt x="2062780" y="3663696"/>
                  <a:pt x="1885996" y="3659124"/>
                  <a:pt x="1500424" y="3337560"/>
                </a:cubicBezTo>
                <a:cubicBezTo>
                  <a:pt x="1114852" y="3015996"/>
                  <a:pt x="389428" y="2311908"/>
                  <a:pt x="147112" y="1901952"/>
                </a:cubicBezTo>
                <a:cubicBezTo>
                  <a:pt x="-95204" y="1491996"/>
                  <a:pt x="31288" y="1194816"/>
                  <a:pt x="46528" y="877824"/>
                </a:cubicBezTo>
                <a:cubicBezTo>
                  <a:pt x="61768" y="560832"/>
                  <a:pt x="150160" y="280416"/>
                  <a:pt x="238552" y="0"/>
                </a:cubicBezTo>
              </a:path>
            </a:pathLst>
          </a:custGeom>
          <a:noFill/>
          <a:ln w="28575">
            <a:solidFill>
              <a:srgbClr val="FF0000"/>
            </a:solidFill>
            <a:round/>
          </a:ln>
          <a:effectLst>
            <a:outerShdw dist="17961" dir="2700000" algn="ctr" rotWithShape="0">
              <a:srgbClr val="1F7A7A"/>
            </a:outerShdw>
          </a:effectLst>
          <a:extLst>
            <a:ext uri="{909E8E84-426E-40DD-AFC4-6F175D3DCCD1}">
              <a14:hiddenFill xmlns:a14="http://schemas.microsoft.com/office/drawing/2010/main">
                <a:solidFill>
                  <a:srgbClr val="FFFFFF"/>
                </a:solidFill>
              </a14:hiddenFill>
            </a:ext>
          </a:extLst>
        </p:spPr>
        <p:txBody>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ea typeface="宋体" panose="02010600030101010101" pitchFamily="2" charset="-122"/>
            </a:endParaRPr>
          </a:p>
        </p:txBody>
      </p:sp>
      <p:grpSp>
        <p:nvGrpSpPr>
          <p:cNvPr id="39" name="组合 39"/>
          <p:cNvGrpSpPr/>
          <p:nvPr/>
        </p:nvGrpSpPr>
        <p:grpSpPr bwMode="auto">
          <a:xfrm>
            <a:off x="-125413" y="1196975"/>
            <a:ext cx="2105026" cy="3019425"/>
            <a:chOff x="666612" y="3721294"/>
            <a:chExt cx="2105188" cy="3019684"/>
          </a:xfrm>
        </p:grpSpPr>
        <p:sp>
          <p:nvSpPr>
            <p:cNvPr id="32" name="任意多边形 31"/>
            <p:cNvSpPr/>
            <p:nvPr/>
          </p:nvSpPr>
          <p:spPr>
            <a:xfrm>
              <a:off x="1787474" y="5232724"/>
              <a:ext cx="304823" cy="1436811"/>
            </a:xfrm>
            <a:custGeom>
              <a:avLst/>
              <a:gdLst>
                <a:gd name="connsiteX0" fmla="*/ 304433 w 304433"/>
                <a:gd name="connsiteY0" fmla="*/ 1436914 h 1436914"/>
                <a:gd name="connsiteX1" fmla="*/ 102552 w 304433"/>
                <a:gd name="connsiteY1" fmla="*/ 1140031 h 1436914"/>
                <a:gd name="connsiteX2" fmla="*/ 7550 w 304433"/>
                <a:gd name="connsiteY2" fmla="*/ 617517 h 1436914"/>
                <a:gd name="connsiteX3" fmla="*/ 19425 w 304433"/>
                <a:gd name="connsiteY3" fmla="*/ 178130 h 1436914"/>
                <a:gd name="connsiteX4" fmla="*/ 126303 w 304433"/>
                <a:gd name="connsiteY4" fmla="*/ 0 h 1436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433" h="1436914">
                  <a:moveTo>
                    <a:pt x="304433" y="1436914"/>
                  </a:moveTo>
                  <a:cubicBezTo>
                    <a:pt x="228232" y="1356755"/>
                    <a:pt x="152032" y="1276597"/>
                    <a:pt x="102552" y="1140031"/>
                  </a:cubicBezTo>
                  <a:cubicBezTo>
                    <a:pt x="53072" y="1003465"/>
                    <a:pt x="21404" y="777834"/>
                    <a:pt x="7550" y="617517"/>
                  </a:cubicBezTo>
                  <a:cubicBezTo>
                    <a:pt x="-6304" y="457200"/>
                    <a:pt x="-367" y="281049"/>
                    <a:pt x="19425" y="178130"/>
                  </a:cubicBezTo>
                  <a:cubicBezTo>
                    <a:pt x="39217" y="75211"/>
                    <a:pt x="82760" y="37605"/>
                    <a:pt x="126303" y="0"/>
                  </a:cubicBezTo>
                </a:path>
              </a:pathLst>
            </a:cu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solidFill>
                  <a:srgbClr val="DDE89A"/>
                </a:solidFill>
                <a:ea typeface="宋体" panose="02010600030101010101" pitchFamily="2" charset="-122"/>
              </a:endParaRPr>
            </a:p>
          </p:txBody>
        </p:sp>
        <p:sp>
          <p:nvSpPr>
            <p:cNvPr id="33" name="任意多边形 32"/>
            <p:cNvSpPr/>
            <p:nvPr/>
          </p:nvSpPr>
          <p:spPr>
            <a:xfrm>
              <a:off x="666612" y="3721294"/>
              <a:ext cx="2105188" cy="1757514"/>
            </a:xfrm>
            <a:custGeom>
              <a:avLst/>
              <a:gdLst>
                <a:gd name="connsiteX0" fmla="*/ 891133 w 2105188"/>
                <a:gd name="connsiteY0" fmla="*/ 1534903 h 1757109"/>
                <a:gd name="connsiteX1" fmla="*/ 689253 w 2105188"/>
                <a:gd name="connsiteY1" fmla="*/ 1594279 h 1757109"/>
                <a:gd name="connsiteX2" fmla="*/ 416120 w 2105188"/>
                <a:gd name="connsiteY2" fmla="*/ 1748659 h 1757109"/>
                <a:gd name="connsiteX3" fmla="*/ 285492 w 2105188"/>
                <a:gd name="connsiteY3" fmla="*/ 1736783 h 1757109"/>
                <a:gd name="connsiteX4" fmla="*/ 131112 w 2105188"/>
                <a:gd name="connsiteY4" fmla="*/ 1736783 h 1757109"/>
                <a:gd name="connsiteX5" fmla="*/ 484 w 2105188"/>
                <a:gd name="connsiteY5" fmla="*/ 1629905 h 1757109"/>
                <a:gd name="connsiteX6" fmla="*/ 178614 w 2105188"/>
                <a:gd name="connsiteY6" fmla="*/ 893635 h 1757109"/>
                <a:gd name="connsiteX7" fmla="*/ 427995 w 2105188"/>
                <a:gd name="connsiteY7" fmla="*/ 347370 h 1757109"/>
                <a:gd name="connsiteX8" fmla="*/ 891133 w 2105188"/>
                <a:gd name="connsiteY8" fmla="*/ 38612 h 1757109"/>
                <a:gd name="connsiteX9" fmla="*/ 1033637 w 2105188"/>
                <a:gd name="connsiteY9" fmla="*/ 26736 h 1757109"/>
                <a:gd name="connsiteX10" fmla="*/ 1544276 w 2105188"/>
                <a:gd name="connsiteY10" fmla="*/ 240492 h 1757109"/>
                <a:gd name="connsiteX11" fmla="*/ 1995538 w 2105188"/>
                <a:gd name="connsiteY11" fmla="*/ 822383 h 1757109"/>
                <a:gd name="connsiteX12" fmla="*/ 2102416 w 2105188"/>
                <a:gd name="connsiteY12" fmla="*/ 1143017 h 1757109"/>
                <a:gd name="connsiteX13" fmla="*/ 2043040 w 2105188"/>
                <a:gd name="connsiteY13" fmla="*/ 1475526 h 1757109"/>
                <a:gd name="connsiteX14" fmla="*/ 1734281 w 2105188"/>
                <a:gd name="connsiteY14" fmla="*/ 1606155 h 1757109"/>
                <a:gd name="connsiteX15" fmla="*/ 1211767 w 2105188"/>
                <a:gd name="connsiteY15" fmla="*/ 1546778 h 1757109"/>
                <a:gd name="connsiteX16" fmla="*/ 891133 w 2105188"/>
                <a:gd name="connsiteY16" fmla="*/ 1534903 h 1757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05188" h="1757109">
                  <a:moveTo>
                    <a:pt x="891133" y="1534903"/>
                  </a:moveTo>
                  <a:cubicBezTo>
                    <a:pt x="804047" y="1542820"/>
                    <a:pt x="768422" y="1558653"/>
                    <a:pt x="689253" y="1594279"/>
                  </a:cubicBezTo>
                  <a:cubicBezTo>
                    <a:pt x="610084" y="1629905"/>
                    <a:pt x="483413" y="1724908"/>
                    <a:pt x="416120" y="1748659"/>
                  </a:cubicBezTo>
                  <a:cubicBezTo>
                    <a:pt x="348826" y="1772410"/>
                    <a:pt x="332993" y="1738762"/>
                    <a:pt x="285492" y="1736783"/>
                  </a:cubicBezTo>
                  <a:cubicBezTo>
                    <a:pt x="237991" y="1734804"/>
                    <a:pt x="178613" y="1754596"/>
                    <a:pt x="131112" y="1736783"/>
                  </a:cubicBezTo>
                  <a:cubicBezTo>
                    <a:pt x="83611" y="1718970"/>
                    <a:pt x="-7433" y="1770430"/>
                    <a:pt x="484" y="1629905"/>
                  </a:cubicBezTo>
                  <a:cubicBezTo>
                    <a:pt x="8401" y="1489380"/>
                    <a:pt x="107362" y="1107391"/>
                    <a:pt x="178614" y="893635"/>
                  </a:cubicBezTo>
                  <a:cubicBezTo>
                    <a:pt x="249866" y="679879"/>
                    <a:pt x="309242" y="489874"/>
                    <a:pt x="427995" y="347370"/>
                  </a:cubicBezTo>
                  <a:cubicBezTo>
                    <a:pt x="546748" y="204866"/>
                    <a:pt x="790193" y="92051"/>
                    <a:pt x="891133" y="38612"/>
                  </a:cubicBezTo>
                  <a:cubicBezTo>
                    <a:pt x="992073" y="-14827"/>
                    <a:pt x="924780" y="-6911"/>
                    <a:pt x="1033637" y="26736"/>
                  </a:cubicBezTo>
                  <a:cubicBezTo>
                    <a:pt x="1142494" y="60383"/>
                    <a:pt x="1383959" y="107884"/>
                    <a:pt x="1544276" y="240492"/>
                  </a:cubicBezTo>
                  <a:cubicBezTo>
                    <a:pt x="1704593" y="373100"/>
                    <a:pt x="1902515" y="671962"/>
                    <a:pt x="1995538" y="822383"/>
                  </a:cubicBezTo>
                  <a:cubicBezTo>
                    <a:pt x="2088561" y="972804"/>
                    <a:pt x="2094499" y="1034160"/>
                    <a:pt x="2102416" y="1143017"/>
                  </a:cubicBezTo>
                  <a:cubicBezTo>
                    <a:pt x="2110333" y="1251874"/>
                    <a:pt x="2104396" y="1398336"/>
                    <a:pt x="2043040" y="1475526"/>
                  </a:cubicBezTo>
                  <a:cubicBezTo>
                    <a:pt x="1981684" y="1552716"/>
                    <a:pt x="1872826" y="1594280"/>
                    <a:pt x="1734281" y="1606155"/>
                  </a:cubicBezTo>
                  <a:cubicBezTo>
                    <a:pt x="1595736" y="1618030"/>
                    <a:pt x="1356250" y="1556674"/>
                    <a:pt x="1211767" y="1546778"/>
                  </a:cubicBezTo>
                  <a:cubicBezTo>
                    <a:pt x="1067284" y="1536882"/>
                    <a:pt x="978219" y="1526986"/>
                    <a:pt x="891133" y="1534903"/>
                  </a:cubicBezTo>
                  <a:close/>
                </a:path>
              </a:pathLst>
            </a:custGeom>
            <a:solidFill>
              <a:srgbClr val="4E844E"/>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solidFill>
                  <a:srgbClr val="DDE89A"/>
                </a:solidFill>
                <a:ea typeface="宋体" panose="02010600030101010101" pitchFamily="2" charset="-122"/>
              </a:endParaRPr>
            </a:p>
          </p:txBody>
        </p:sp>
        <p:sp>
          <p:nvSpPr>
            <p:cNvPr id="34" name="任意多边形 33"/>
            <p:cNvSpPr/>
            <p:nvPr/>
          </p:nvSpPr>
          <p:spPr>
            <a:xfrm>
              <a:off x="1233394" y="5280353"/>
              <a:ext cx="146061" cy="1460625"/>
            </a:xfrm>
            <a:custGeom>
              <a:avLst/>
              <a:gdLst>
                <a:gd name="connsiteX0" fmla="*/ 0 w 146245"/>
                <a:gd name="connsiteY0" fmla="*/ 1460665 h 1460665"/>
                <a:gd name="connsiteX1" fmla="*/ 142504 w 146245"/>
                <a:gd name="connsiteY1" fmla="*/ 1045028 h 1460665"/>
                <a:gd name="connsiteX2" fmla="*/ 106878 w 146245"/>
                <a:gd name="connsiteY2" fmla="*/ 510639 h 1460665"/>
                <a:gd name="connsiteX3" fmla="*/ 130629 w 146245"/>
                <a:gd name="connsiteY3" fmla="*/ 249381 h 1460665"/>
                <a:gd name="connsiteX4" fmla="*/ 118753 w 146245"/>
                <a:gd name="connsiteY4" fmla="*/ 0 h 14606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245" h="1460665">
                  <a:moveTo>
                    <a:pt x="0" y="1460665"/>
                  </a:moveTo>
                  <a:cubicBezTo>
                    <a:pt x="62345" y="1332015"/>
                    <a:pt x="124691" y="1203366"/>
                    <a:pt x="142504" y="1045028"/>
                  </a:cubicBezTo>
                  <a:cubicBezTo>
                    <a:pt x="160317" y="886690"/>
                    <a:pt x="108857" y="643247"/>
                    <a:pt x="106878" y="510639"/>
                  </a:cubicBezTo>
                  <a:cubicBezTo>
                    <a:pt x="104899" y="378031"/>
                    <a:pt x="128650" y="334487"/>
                    <a:pt x="130629" y="249381"/>
                  </a:cubicBezTo>
                  <a:cubicBezTo>
                    <a:pt x="132608" y="164275"/>
                    <a:pt x="125680" y="82137"/>
                    <a:pt x="118753" y="0"/>
                  </a:cubicBezTo>
                </a:path>
              </a:pathLst>
            </a:cu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solidFill>
                  <a:srgbClr val="DDE89A"/>
                </a:solidFill>
                <a:ea typeface="宋体" panose="02010600030101010101" pitchFamily="2" charset="-122"/>
              </a:endParaRPr>
            </a:p>
          </p:txBody>
        </p:sp>
      </p:grpSp>
      <p:grpSp>
        <p:nvGrpSpPr>
          <p:cNvPr id="40" name="组合 40"/>
          <p:cNvGrpSpPr/>
          <p:nvPr/>
        </p:nvGrpSpPr>
        <p:grpSpPr bwMode="auto">
          <a:xfrm>
            <a:off x="-107950" y="1201738"/>
            <a:ext cx="2105025" cy="3019425"/>
            <a:chOff x="5131108" y="3140968"/>
            <a:chExt cx="2105188" cy="3019684"/>
          </a:xfrm>
        </p:grpSpPr>
        <p:sp>
          <p:nvSpPr>
            <p:cNvPr id="35" name="任意多边形 34"/>
            <p:cNvSpPr/>
            <p:nvPr/>
          </p:nvSpPr>
          <p:spPr>
            <a:xfrm>
              <a:off x="6251970" y="4652398"/>
              <a:ext cx="304824" cy="1436810"/>
            </a:xfrm>
            <a:custGeom>
              <a:avLst/>
              <a:gdLst>
                <a:gd name="connsiteX0" fmla="*/ 304433 w 304433"/>
                <a:gd name="connsiteY0" fmla="*/ 1436914 h 1436914"/>
                <a:gd name="connsiteX1" fmla="*/ 102552 w 304433"/>
                <a:gd name="connsiteY1" fmla="*/ 1140031 h 1436914"/>
                <a:gd name="connsiteX2" fmla="*/ 7550 w 304433"/>
                <a:gd name="connsiteY2" fmla="*/ 617517 h 1436914"/>
                <a:gd name="connsiteX3" fmla="*/ 19425 w 304433"/>
                <a:gd name="connsiteY3" fmla="*/ 178130 h 1436914"/>
                <a:gd name="connsiteX4" fmla="*/ 126303 w 304433"/>
                <a:gd name="connsiteY4" fmla="*/ 0 h 1436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433" h="1436914">
                  <a:moveTo>
                    <a:pt x="304433" y="1436914"/>
                  </a:moveTo>
                  <a:cubicBezTo>
                    <a:pt x="228232" y="1356755"/>
                    <a:pt x="152032" y="1276597"/>
                    <a:pt x="102552" y="1140031"/>
                  </a:cubicBezTo>
                  <a:cubicBezTo>
                    <a:pt x="53072" y="1003465"/>
                    <a:pt x="21404" y="777834"/>
                    <a:pt x="7550" y="617517"/>
                  </a:cubicBezTo>
                  <a:cubicBezTo>
                    <a:pt x="-6304" y="457200"/>
                    <a:pt x="-367" y="281049"/>
                    <a:pt x="19425" y="178130"/>
                  </a:cubicBezTo>
                  <a:cubicBezTo>
                    <a:pt x="39217" y="75211"/>
                    <a:pt x="82760" y="37605"/>
                    <a:pt x="126303" y="0"/>
                  </a:cubicBezTo>
                </a:path>
              </a:pathLst>
            </a:cu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solidFill>
                  <a:srgbClr val="DDE89A"/>
                </a:solidFill>
                <a:ea typeface="宋体" panose="02010600030101010101" pitchFamily="2" charset="-122"/>
              </a:endParaRPr>
            </a:p>
          </p:txBody>
        </p:sp>
        <p:sp>
          <p:nvSpPr>
            <p:cNvPr id="36" name="任意多边形 35"/>
            <p:cNvSpPr/>
            <p:nvPr/>
          </p:nvSpPr>
          <p:spPr>
            <a:xfrm>
              <a:off x="5131108" y="3140968"/>
              <a:ext cx="2105188" cy="1757513"/>
            </a:xfrm>
            <a:custGeom>
              <a:avLst/>
              <a:gdLst>
                <a:gd name="connsiteX0" fmla="*/ 891133 w 2105188"/>
                <a:gd name="connsiteY0" fmla="*/ 1534903 h 1757109"/>
                <a:gd name="connsiteX1" fmla="*/ 689253 w 2105188"/>
                <a:gd name="connsiteY1" fmla="*/ 1594279 h 1757109"/>
                <a:gd name="connsiteX2" fmla="*/ 416120 w 2105188"/>
                <a:gd name="connsiteY2" fmla="*/ 1748659 h 1757109"/>
                <a:gd name="connsiteX3" fmla="*/ 285492 w 2105188"/>
                <a:gd name="connsiteY3" fmla="*/ 1736783 h 1757109"/>
                <a:gd name="connsiteX4" fmla="*/ 131112 w 2105188"/>
                <a:gd name="connsiteY4" fmla="*/ 1736783 h 1757109"/>
                <a:gd name="connsiteX5" fmla="*/ 484 w 2105188"/>
                <a:gd name="connsiteY5" fmla="*/ 1629905 h 1757109"/>
                <a:gd name="connsiteX6" fmla="*/ 178614 w 2105188"/>
                <a:gd name="connsiteY6" fmla="*/ 893635 h 1757109"/>
                <a:gd name="connsiteX7" fmla="*/ 427995 w 2105188"/>
                <a:gd name="connsiteY7" fmla="*/ 347370 h 1757109"/>
                <a:gd name="connsiteX8" fmla="*/ 891133 w 2105188"/>
                <a:gd name="connsiteY8" fmla="*/ 38612 h 1757109"/>
                <a:gd name="connsiteX9" fmla="*/ 1033637 w 2105188"/>
                <a:gd name="connsiteY9" fmla="*/ 26736 h 1757109"/>
                <a:gd name="connsiteX10" fmla="*/ 1544276 w 2105188"/>
                <a:gd name="connsiteY10" fmla="*/ 240492 h 1757109"/>
                <a:gd name="connsiteX11" fmla="*/ 1995538 w 2105188"/>
                <a:gd name="connsiteY11" fmla="*/ 822383 h 1757109"/>
                <a:gd name="connsiteX12" fmla="*/ 2102416 w 2105188"/>
                <a:gd name="connsiteY12" fmla="*/ 1143017 h 1757109"/>
                <a:gd name="connsiteX13" fmla="*/ 2043040 w 2105188"/>
                <a:gd name="connsiteY13" fmla="*/ 1475526 h 1757109"/>
                <a:gd name="connsiteX14" fmla="*/ 1734281 w 2105188"/>
                <a:gd name="connsiteY14" fmla="*/ 1606155 h 1757109"/>
                <a:gd name="connsiteX15" fmla="*/ 1211767 w 2105188"/>
                <a:gd name="connsiteY15" fmla="*/ 1546778 h 1757109"/>
                <a:gd name="connsiteX16" fmla="*/ 891133 w 2105188"/>
                <a:gd name="connsiteY16" fmla="*/ 1534903 h 1757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05188" h="1757109">
                  <a:moveTo>
                    <a:pt x="891133" y="1534903"/>
                  </a:moveTo>
                  <a:cubicBezTo>
                    <a:pt x="804047" y="1542820"/>
                    <a:pt x="768422" y="1558653"/>
                    <a:pt x="689253" y="1594279"/>
                  </a:cubicBezTo>
                  <a:cubicBezTo>
                    <a:pt x="610084" y="1629905"/>
                    <a:pt x="483413" y="1724908"/>
                    <a:pt x="416120" y="1748659"/>
                  </a:cubicBezTo>
                  <a:cubicBezTo>
                    <a:pt x="348826" y="1772410"/>
                    <a:pt x="332993" y="1738762"/>
                    <a:pt x="285492" y="1736783"/>
                  </a:cubicBezTo>
                  <a:cubicBezTo>
                    <a:pt x="237991" y="1734804"/>
                    <a:pt x="178613" y="1754596"/>
                    <a:pt x="131112" y="1736783"/>
                  </a:cubicBezTo>
                  <a:cubicBezTo>
                    <a:pt x="83611" y="1718970"/>
                    <a:pt x="-7433" y="1770430"/>
                    <a:pt x="484" y="1629905"/>
                  </a:cubicBezTo>
                  <a:cubicBezTo>
                    <a:pt x="8401" y="1489380"/>
                    <a:pt x="107362" y="1107391"/>
                    <a:pt x="178614" y="893635"/>
                  </a:cubicBezTo>
                  <a:cubicBezTo>
                    <a:pt x="249866" y="679879"/>
                    <a:pt x="309242" y="489874"/>
                    <a:pt x="427995" y="347370"/>
                  </a:cubicBezTo>
                  <a:cubicBezTo>
                    <a:pt x="546748" y="204866"/>
                    <a:pt x="790193" y="92051"/>
                    <a:pt x="891133" y="38612"/>
                  </a:cubicBezTo>
                  <a:cubicBezTo>
                    <a:pt x="992073" y="-14827"/>
                    <a:pt x="924780" y="-6911"/>
                    <a:pt x="1033637" y="26736"/>
                  </a:cubicBezTo>
                  <a:cubicBezTo>
                    <a:pt x="1142494" y="60383"/>
                    <a:pt x="1383959" y="107884"/>
                    <a:pt x="1544276" y="240492"/>
                  </a:cubicBezTo>
                  <a:cubicBezTo>
                    <a:pt x="1704593" y="373100"/>
                    <a:pt x="1902515" y="671962"/>
                    <a:pt x="1995538" y="822383"/>
                  </a:cubicBezTo>
                  <a:cubicBezTo>
                    <a:pt x="2088561" y="972804"/>
                    <a:pt x="2094499" y="1034160"/>
                    <a:pt x="2102416" y="1143017"/>
                  </a:cubicBezTo>
                  <a:cubicBezTo>
                    <a:pt x="2110333" y="1251874"/>
                    <a:pt x="2104396" y="1398336"/>
                    <a:pt x="2043040" y="1475526"/>
                  </a:cubicBezTo>
                  <a:cubicBezTo>
                    <a:pt x="1981684" y="1552716"/>
                    <a:pt x="1872826" y="1594280"/>
                    <a:pt x="1734281" y="1606155"/>
                  </a:cubicBezTo>
                  <a:cubicBezTo>
                    <a:pt x="1595736" y="1618030"/>
                    <a:pt x="1356250" y="1556674"/>
                    <a:pt x="1211767" y="1546778"/>
                  </a:cubicBezTo>
                  <a:cubicBezTo>
                    <a:pt x="1067284" y="1536882"/>
                    <a:pt x="978219" y="1526986"/>
                    <a:pt x="891133" y="1534903"/>
                  </a:cubicBezTo>
                  <a:close/>
                </a:path>
              </a:pathLst>
            </a:custGeom>
            <a:solidFill>
              <a:srgbClr val="4E844E"/>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solidFill>
                  <a:srgbClr val="DDE89A"/>
                </a:solidFill>
                <a:ea typeface="宋体" panose="02010600030101010101" pitchFamily="2" charset="-122"/>
              </a:endParaRPr>
            </a:p>
          </p:txBody>
        </p:sp>
        <p:sp>
          <p:nvSpPr>
            <p:cNvPr id="37" name="任意多边形 36"/>
            <p:cNvSpPr/>
            <p:nvPr/>
          </p:nvSpPr>
          <p:spPr>
            <a:xfrm>
              <a:off x="5697890" y="4700027"/>
              <a:ext cx="146061" cy="1460625"/>
            </a:xfrm>
            <a:custGeom>
              <a:avLst/>
              <a:gdLst>
                <a:gd name="connsiteX0" fmla="*/ 0 w 146245"/>
                <a:gd name="connsiteY0" fmla="*/ 1460665 h 1460665"/>
                <a:gd name="connsiteX1" fmla="*/ 142504 w 146245"/>
                <a:gd name="connsiteY1" fmla="*/ 1045028 h 1460665"/>
                <a:gd name="connsiteX2" fmla="*/ 106878 w 146245"/>
                <a:gd name="connsiteY2" fmla="*/ 510639 h 1460665"/>
                <a:gd name="connsiteX3" fmla="*/ 130629 w 146245"/>
                <a:gd name="connsiteY3" fmla="*/ 249381 h 1460665"/>
                <a:gd name="connsiteX4" fmla="*/ 118753 w 146245"/>
                <a:gd name="connsiteY4" fmla="*/ 0 h 14606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245" h="1460665">
                  <a:moveTo>
                    <a:pt x="0" y="1460665"/>
                  </a:moveTo>
                  <a:cubicBezTo>
                    <a:pt x="62345" y="1332015"/>
                    <a:pt x="124691" y="1203366"/>
                    <a:pt x="142504" y="1045028"/>
                  </a:cubicBezTo>
                  <a:cubicBezTo>
                    <a:pt x="160317" y="886690"/>
                    <a:pt x="108857" y="643247"/>
                    <a:pt x="106878" y="510639"/>
                  </a:cubicBezTo>
                  <a:cubicBezTo>
                    <a:pt x="104899" y="378031"/>
                    <a:pt x="128650" y="334487"/>
                    <a:pt x="130629" y="249381"/>
                  </a:cubicBezTo>
                  <a:cubicBezTo>
                    <a:pt x="132608" y="164275"/>
                    <a:pt x="125680" y="82137"/>
                    <a:pt x="118753" y="0"/>
                  </a:cubicBezTo>
                </a:path>
              </a:pathLst>
            </a:cu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solidFill>
                  <a:srgbClr val="DDE89A"/>
                </a:solidFill>
                <a:ea typeface="宋体" panose="02010600030101010101" pitchFamily="2" charset="-122"/>
              </a:endParaRPr>
            </a:p>
          </p:txBody>
        </p:sp>
      </p:grpSp>
      <p:sp>
        <p:nvSpPr>
          <p:cNvPr id="127" name="矩形 126"/>
          <p:cNvSpPr/>
          <p:nvPr/>
        </p:nvSpPr>
        <p:spPr>
          <a:xfrm>
            <a:off x="6629632" y="366927"/>
            <a:ext cx="1368152" cy="548680"/>
          </a:xfrm>
          <a:prstGeom prst="rect">
            <a:avLst/>
          </a:prstGeom>
          <a:solidFill>
            <a:srgbClr val="C00000"/>
          </a:solidFill>
          <a:ln>
            <a:solidFill>
              <a:srgbClr val="C00000"/>
            </a:solidFill>
          </a:ln>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400" b="1" dirty="0">
                <a:solidFill>
                  <a:srgbClr val="FFFF00"/>
                </a:solidFill>
                <a:latin typeface="微软雅黑" panose="020B0503020204020204" pitchFamily="34" charset="-122"/>
                <a:ea typeface="微软雅黑" panose="020B0503020204020204" pitchFamily="34" charset="-122"/>
              </a:rPr>
              <a:t>学工办</a:t>
            </a:r>
            <a:endParaRPr lang="zh-CN" altLang="en-US" sz="2400" b="1" dirty="0">
              <a:solidFill>
                <a:srgbClr val="FFFF00"/>
              </a:solidFill>
              <a:latin typeface="微软雅黑" panose="020B0503020204020204" pitchFamily="34" charset="-122"/>
              <a:ea typeface="微软雅黑" panose="020B0503020204020204" pitchFamily="34" charset="-122"/>
            </a:endParaRPr>
          </a:p>
        </p:txBody>
      </p:sp>
      <p:sp>
        <p:nvSpPr>
          <p:cNvPr id="16" name="矩形 15"/>
          <p:cNvSpPr/>
          <p:nvPr/>
        </p:nvSpPr>
        <p:spPr>
          <a:xfrm>
            <a:off x="3059832" y="2352465"/>
            <a:ext cx="2232248" cy="548680"/>
          </a:xfrm>
          <a:prstGeom prst="rect">
            <a:avLst/>
          </a:prstGeom>
          <a:solidFill>
            <a:srgbClr val="C00000"/>
          </a:solidFill>
          <a:ln>
            <a:solidFill>
              <a:srgbClr val="C00000"/>
            </a:solidFill>
          </a:ln>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400" b="1" dirty="0">
                <a:solidFill>
                  <a:srgbClr val="FFFF00"/>
                </a:solidFill>
                <a:latin typeface="微软雅黑" panose="020B0503020204020204" pitchFamily="34" charset="-122"/>
                <a:ea typeface="微软雅黑" panose="020B0503020204020204" pitchFamily="34" charset="-122"/>
              </a:rPr>
              <a:t>做体育文化人</a:t>
            </a:r>
            <a:endParaRPr lang="zh-CN" altLang="en-US" sz="2400" b="1" dirty="0">
              <a:solidFill>
                <a:srgbClr val="FFFF00"/>
              </a:solidFill>
              <a:latin typeface="微软雅黑" panose="020B0503020204020204" pitchFamily="34" charset="-122"/>
              <a:ea typeface="微软雅黑" panose="020B0503020204020204" pitchFamily="34" charset="-122"/>
            </a:endParaRPr>
          </a:p>
        </p:txBody>
      </p:sp>
      <p:sp>
        <p:nvSpPr>
          <p:cNvPr id="10" name="任意多边形 9"/>
          <p:cNvSpPr/>
          <p:nvPr/>
        </p:nvSpPr>
        <p:spPr>
          <a:xfrm>
            <a:off x="-119063" y="1196975"/>
            <a:ext cx="2105026" cy="1755775"/>
          </a:xfrm>
          <a:custGeom>
            <a:avLst/>
            <a:gdLst>
              <a:gd name="connsiteX0" fmla="*/ 891133 w 2105188"/>
              <a:gd name="connsiteY0" fmla="*/ 1534903 h 1757109"/>
              <a:gd name="connsiteX1" fmla="*/ 689253 w 2105188"/>
              <a:gd name="connsiteY1" fmla="*/ 1594279 h 1757109"/>
              <a:gd name="connsiteX2" fmla="*/ 416120 w 2105188"/>
              <a:gd name="connsiteY2" fmla="*/ 1748659 h 1757109"/>
              <a:gd name="connsiteX3" fmla="*/ 285492 w 2105188"/>
              <a:gd name="connsiteY3" fmla="*/ 1736783 h 1757109"/>
              <a:gd name="connsiteX4" fmla="*/ 131112 w 2105188"/>
              <a:gd name="connsiteY4" fmla="*/ 1736783 h 1757109"/>
              <a:gd name="connsiteX5" fmla="*/ 484 w 2105188"/>
              <a:gd name="connsiteY5" fmla="*/ 1629905 h 1757109"/>
              <a:gd name="connsiteX6" fmla="*/ 178614 w 2105188"/>
              <a:gd name="connsiteY6" fmla="*/ 893635 h 1757109"/>
              <a:gd name="connsiteX7" fmla="*/ 427995 w 2105188"/>
              <a:gd name="connsiteY7" fmla="*/ 347370 h 1757109"/>
              <a:gd name="connsiteX8" fmla="*/ 891133 w 2105188"/>
              <a:gd name="connsiteY8" fmla="*/ 38612 h 1757109"/>
              <a:gd name="connsiteX9" fmla="*/ 1033637 w 2105188"/>
              <a:gd name="connsiteY9" fmla="*/ 26736 h 1757109"/>
              <a:gd name="connsiteX10" fmla="*/ 1544276 w 2105188"/>
              <a:gd name="connsiteY10" fmla="*/ 240492 h 1757109"/>
              <a:gd name="connsiteX11" fmla="*/ 1995538 w 2105188"/>
              <a:gd name="connsiteY11" fmla="*/ 822383 h 1757109"/>
              <a:gd name="connsiteX12" fmla="*/ 2102416 w 2105188"/>
              <a:gd name="connsiteY12" fmla="*/ 1143017 h 1757109"/>
              <a:gd name="connsiteX13" fmla="*/ 2043040 w 2105188"/>
              <a:gd name="connsiteY13" fmla="*/ 1475526 h 1757109"/>
              <a:gd name="connsiteX14" fmla="*/ 1734281 w 2105188"/>
              <a:gd name="connsiteY14" fmla="*/ 1606155 h 1757109"/>
              <a:gd name="connsiteX15" fmla="*/ 1211767 w 2105188"/>
              <a:gd name="connsiteY15" fmla="*/ 1546778 h 1757109"/>
              <a:gd name="connsiteX16" fmla="*/ 891133 w 2105188"/>
              <a:gd name="connsiteY16" fmla="*/ 1534903 h 1757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05188" h="1757109">
                <a:moveTo>
                  <a:pt x="891133" y="1534903"/>
                </a:moveTo>
                <a:cubicBezTo>
                  <a:pt x="804047" y="1542820"/>
                  <a:pt x="768422" y="1558653"/>
                  <a:pt x="689253" y="1594279"/>
                </a:cubicBezTo>
                <a:cubicBezTo>
                  <a:pt x="610084" y="1629905"/>
                  <a:pt x="483413" y="1724908"/>
                  <a:pt x="416120" y="1748659"/>
                </a:cubicBezTo>
                <a:cubicBezTo>
                  <a:pt x="348826" y="1772410"/>
                  <a:pt x="332993" y="1738762"/>
                  <a:pt x="285492" y="1736783"/>
                </a:cubicBezTo>
                <a:cubicBezTo>
                  <a:pt x="237991" y="1734804"/>
                  <a:pt x="178613" y="1754596"/>
                  <a:pt x="131112" y="1736783"/>
                </a:cubicBezTo>
                <a:cubicBezTo>
                  <a:pt x="83611" y="1718970"/>
                  <a:pt x="-7433" y="1770430"/>
                  <a:pt x="484" y="1629905"/>
                </a:cubicBezTo>
                <a:cubicBezTo>
                  <a:pt x="8401" y="1489380"/>
                  <a:pt x="107362" y="1107391"/>
                  <a:pt x="178614" y="893635"/>
                </a:cubicBezTo>
                <a:cubicBezTo>
                  <a:pt x="249866" y="679879"/>
                  <a:pt x="309242" y="489874"/>
                  <a:pt x="427995" y="347370"/>
                </a:cubicBezTo>
                <a:cubicBezTo>
                  <a:pt x="546748" y="204866"/>
                  <a:pt x="790193" y="92051"/>
                  <a:pt x="891133" y="38612"/>
                </a:cubicBezTo>
                <a:cubicBezTo>
                  <a:pt x="992073" y="-14827"/>
                  <a:pt x="924780" y="-6911"/>
                  <a:pt x="1033637" y="26736"/>
                </a:cubicBezTo>
                <a:cubicBezTo>
                  <a:pt x="1142494" y="60383"/>
                  <a:pt x="1383959" y="107884"/>
                  <a:pt x="1544276" y="240492"/>
                </a:cubicBezTo>
                <a:cubicBezTo>
                  <a:pt x="1704593" y="373100"/>
                  <a:pt x="1902515" y="671962"/>
                  <a:pt x="1995538" y="822383"/>
                </a:cubicBezTo>
                <a:cubicBezTo>
                  <a:pt x="2088561" y="972804"/>
                  <a:pt x="2094499" y="1034160"/>
                  <a:pt x="2102416" y="1143017"/>
                </a:cubicBezTo>
                <a:cubicBezTo>
                  <a:pt x="2110333" y="1251874"/>
                  <a:pt x="2104396" y="1398336"/>
                  <a:pt x="2043040" y="1475526"/>
                </a:cubicBezTo>
                <a:cubicBezTo>
                  <a:pt x="1981684" y="1552716"/>
                  <a:pt x="1872826" y="1594280"/>
                  <a:pt x="1734281" y="1606155"/>
                </a:cubicBezTo>
                <a:cubicBezTo>
                  <a:pt x="1595736" y="1618030"/>
                  <a:pt x="1356250" y="1556674"/>
                  <a:pt x="1211767" y="1546778"/>
                </a:cubicBezTo>
                <a:cubicBezTo>
                  <a:pt x="1067284" y="1536882"/>
                  <a:pt x="978219" y="1526986"/>
                  <a:pt x="891133" y="1534903"/>
                </a:cubicBezTo>
                <a:close/>
              </a:path>
            </a:pathLst>
          </a:custGeom>
          <a:solidFill>
            <a:srgbClr val="4E844E"/>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solidFill>
                <a:srgbClr val="DDE89A"/>
              </a:solidFill>
              <a:ea typeface="宋体" panose="02010600030101010101" pitchFamily="2" charset="-122"/>
            </a:endParaRPr>
          </a:p>
        </p:txBody>
      </p:sp>
    </p:spTree>
    <p:custDataLst>
      <p:tags r:id="rId1"/>
    </p:custDataLst>
  </p:cSld>
  <p:clrMapOvr>
    <a:masterClrMapping/>
  </p:clrMapOvr>
  <p:transition spd="slow" advTm="25239"/>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22" presetClass="entr" presetSubtype="1"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up)">
                                      <p:cBhvr>
                                        <p:cTn id="10" dur="500"/>
                                        <p:tgtEl>
                                          <p:spTgt spid="6"/>
                                        </p:tgtEl>
                                      </p:cBhvr>
                                    </p:animEffect>
                                  </p:childTnLst>
                                </p:cTn>
                              </p:par>
                              <p:par>
                                <p:cTn id="11" presetID="22" presetClass="entr" presetSubtype="4"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par>
                                <p:cTn id="14" presetID="22" presetClass="entr" presetSubtype="4"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childTnLst>
                          </p:cTn>
                        </p:par>
                        <p:par>
                          <p:cTn id="17" fill="hold">
                            <p:stCondLst>
                              <p:cond delay="500"/>
                            </p:stCondLst>
                            <p:childTnLst>
                              <p:par>
                                <p:cTn id="18" presetID="22" presetClass="entr" presetSubtype="8"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left)">
                                      <p:cBhvr>
                                        <p:cTn id="20" dur="500"/>
                                        <p:tgtEl>
                                          <p:spTgt spid="11"/>
                                        </p:tgtEl>
                                      </p:cBhvr>
                                    </p:animEffect>
                                  </p:childTnLst>
                                </p:cTn>
                              </p:par>
                            </p:childTnLst>
                          </p:cTn>
                        </p:par>
                        <p:par>
                          <p:cTn id="21" fill="hold">
                            <p:stCondLst>
                              <p:cond delay="1000"/>
                            </p:stCondLst>
                            <p:childTnLst>
                              <p:par>
                                <p:cTn id="22" presetID="22" presetClass="entr" presetSubtype="8"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left)">
                                      <p:cBhvr>
                                        <p:cTn id="24" dur="500"/>
                                        <p:tgtEl>
                                          <p:spTgt spid="12"/>
                                        </p:tgtEl>
                                      </p:cBhvr>
                                    </p:animEffect>
                                  </p:childTnLst>
                                </p:cTn>
                              </p:par>
                              <p:par>
                                <p:cTn id="25" presetID="22" presetClass="entr" presetSubtype="8"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par>
                                <p:cTn id="28" presetID="22" presetClass="entr" presetSubtype="8" fill="hold" nodeType="with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par>
                                <p:cTn id="31" presetID="22" presetClass="entr" presetSubtype="8" fill="hold"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left)">
                                      <p:cBhvr>
                                        <p:cTn id="33" dur="500"/>
                                        <p:tgtEl>
                                          <p:spTgt spid="13"/>
                                        </p:tgtEl>
                                      </p:cBhvr>
                                    </p:animEffect>
                                  </p:childTnLst>
                                </p:cTn>
                              </p:par>
                              <p:par>
                                <p:cTn id="34" presetID="22" presetClass="entr" presetSubtype="1" fill="hold"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up)">
                                      <p:cBhvr>
                                        <p:cTn id="36" dur="500"/>
                                        <p:tgtEl>
                                          <p:spTgt spid="21"/>
                                        </p:tgtEl>
                                      </p:cBhvr>
                                    </p:animEffect>
                                  </p:childTnLst>
                                </p:cTn>
                              </p:par>
                            </p:childTnLst>
                          </p:cTn>
                        </p:par>
                        <p:par>
                          <p:cTn id="37" fill="hold">
                            <p:stCondLst>
                              <p:cond delay="1500"/>
                            </p:stCondLst>
                            <p:childTnLst>
                              <p:par>
                                <p:cTn id="38" presetID="22" presetClass="entr" presetSubtype="1" fill="hold"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up)">
                                      <p:cBhvr>
                                        <p:cTn id="40" dur="500"/>
                                        <p:tgtEl>
                                          <p:spTgt spid="22"/>
                                        </p:tgtEl>
                                      </p:cBhvr>
                                    </p:animEffect>
                                  </p:childTnLst>
                                </p:cTn>
                              </p:par>
                              <p:par>
                                <p:cTn id="41" presetID="22" presetClass="entr" presetSubtype="1" fill="hold" nodeType="with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wipe(up)">
                                      <p:cBhvr>
                                        <p:cTn id="43" dur="500"/>
                                        <p:tgtEl>
                                          <p:spTgt spid="24"/>
                                        </p:tgtEl>
                                      </p:cBhvr>
                                    </p:animEffect>
                                  </p:childTnLst>
                                </p:cTn>
                              </p:par>
                              <p:par>
                                <p:cTn id="44" presetID="22" presetClass="entr" presetSubtype="1" fill="hold" nodeType="with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wipe(up)">
                                      <p:cBhvr>
                                        <p:cTn id="46" dur="500"/>
                                        <p:tgtEl>
                                          <p:spTgt spid="23"/>
                                        </p:tgtEl>
                                      </p:cBhvr>
                                    </p:animEffect>
                                  </p:childTnLst>
                                </p:cTn>
                              </p:par>
                            </p:childTnLst>
                          </p:cTn>
                        </p:par>
                        <p:par>
                          <p:cTn id="47" fill="hold">
                            <p:stCondLst>
                              <p:cond delay="2000"/>
                            </p:stCondLst>
                            <p:childTnLst>
                              <p:par>
                                <p:cTn id="48" presetID="22" presetClass="entr" presetSubtype="4" fill="hold" nodeType="after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wipe(down)">
                                      <p:cBhvr>
                                        <p:cTn id="50" dur="500"/>
                                        <p:tgtEl>
                                          <p:spTgt spid="26"/>
                                        </p:tgtEl>
                                      </p:cBhvr>
                                    </p:animEffect>
                                  </p:childTnLst>
                                </p:cTn>
                              </p:par>
                              <p:par>
                                <p:cTn id="51" presetID="22" presetClass="entr" presetSubtype="4" fill="hold" nodeType="with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wipe(down)">
                                      <p:cBhvr>
                                        <p:cTn id="53" dur="500"/>
                                        <p:tgtEl>
                                          <p:spTgt spid="25"/>
                                        </p:tgtEl>
                                      </p:cBhvr>
                                    </p:animEffect>
                                  </p:childTnLst>
                                </p:cTn>
                              </p:par>
                              <p:par>
                                <p:cTn id="54" presetID="22" presetClass="entr" presetSubtype="4" fill="hold" nodeType="with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wipe(down)">
                                      <p:cBhvr>
                                        <p:cTn id="56" dur="500"/>
                                        <p:tgtEl>
                                          <p:spTgt spid="27"/>
                                        </p:tgtEl>
                                      </p:cBhvr>
                                    </p:animEffect>
                                  </p:childTnLst>
                                </p:cTn>
                              </p:par>
                              <p:par>
                                <p:cTn id="57" presetID="10" presetClass="entr" presetSubtype="0" fill="hold" nodeType="withEffect">
                                  <p:stCondLst>
                                    <p:cond delay="0"/>
                                  </p:stCondLst>
                                  <p:childTnLst>
                                    <p:set>
                                      <p:cBhvr>
                                        <p:cTn id="58" dur="1" fill="hold">
                                          <p:stCondLst>
                                            <p:cond delay="0"/>
                                          </p:stCondLst>
                                        </p:cTn>
                                        <p:tgtEl>
                                          <p:spTgt spid="127"/>
                                        </p:tgtEl>
                                        <p:attrNameLst>
                                          <p:attrName>style.visibility</p:attrName>
                                        </p:attrNameLst>
                                      </p:cBhvr>
                                      <p:to>
                                        <p:strVal val="visible"/>
                                      </p:to>
                                    </p:set>
                                    <p:animEffect transition="in" filter="fade">
                                      <p:cBhvr>
                                        <p:cTn id="59" dur="500"/>
                                        <p:tgtEl>
                                          <p:spTgt spid="127"/>
                                        </p:tgtEl>
                                      </p:cBhvr>
                                    </p:animEffect>
                                  </p:childTnLst>
                                </p:cTn>
                              </p:par>
                            </p:childTnLst>
                          </p:cTn>
                        </p:par>
                        <p:par>
                          <p:cTn id="60" fill="hold">
                            <p:stCondLst>
                              <p:cond delay="2500"/>
                            </p:stCondLst>
                            <p:childTnLst>
                              <p:par>
                                <p:cTn id="61" presetID="22" presetClass="entr" presetSubtype="4" fill="hold"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down)">
                                      <p:cBhvr>
                                        <p:cTn id="63" dur="500"/>
                                        <p:tgtEl>
                                          <p:spTgt spid="28"/>
                                        </p:tgtEl>
                                      </p:cBhvr>
                                    </p:animEffect>
                                  </p:childTnLst>
                                </p:cTn>
                              </p:par>
                            </p:childTnLst>
                          </p:cTn>
                        </p:par>
                        <p:par>
                          <p:cTn id="64" fill="hold">
                            <p:stCondLst>
                              <p:cond delay="3000"/>
                            </p:stCondLst>
                            <p:childTnLst>
                              <p:par>
                                <p:cTn id="65" presetID="22" presetClass="entr" presetSubtype="4" fill="hold" nodeType="after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wipe(down)">
                                      <p:cBhvr>
                                        <p:cTn id="67" dur="500"/>
                                        <p:tgtEl>
                                          <p:spTgt spid="20"/>
                                        </p:tgtEl>
                                      </p:cBhvr>
                                    </p:animEffect>
                                  </p:childTnLst>
                                </p:cTn>
                              </p:par>
                              <p:par>
                                <p:cTn id="68" presetID="22" presetClass="entr" presetSubtype="4" fill="hold" nodeType="with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wipe(down)">
                                      <p:cBhvr>
                                        <p:cTn id="70" dur="500"/>
                                        <p:tgtEl>
                                          <p:spTgt spid="30"/>
                                        </p:tgtEl>
                                      </p:cBhvr>
                                    </p:animEffect>
                                  </p:childTnLst>
                                </p:cTn>
                              </p:par>
                              <p:par>
                                <p:cTn id="71" presetID="22" presetClass="entr" presetSubtype="4" fill="hold"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wipe(down)">
                                      <p:cBhvr>
                                        <p:cTn id="73" dur="500"/>
                                        <p:tgtEl>
                                          <p:spTgt spid="29"/>
                                        </p:tgtEl>
                                      </p:cBhvr>
                                    </p:animEffect>
                                  </p:childTnLst>
                                </p:cTn>
                              </p:par>
                              <p:par>
                                <p:cTn id="74" presetID="22" presetClass="entr" presetSubtype="4" fill="hold" nodeType="withEffect">
                                  <p:stCondLst>
                                    <p:cond delay="0"/>
                                  </p:stCondLst>
                                  <p:childTnLst>
                                    <p:set>
                                      <p:cBhvr>
                                        <p:cTn id="75" dur="1" fill="hold">
                                          <p:stCondLst>
                                            <p:cond delay="0"/>
                                          </p:stCondLst>
                                        </p:cTn>
                                        <p:tgtEl>
                                          <p:spTgt spid="31"/>
                                        </p:tgtEl>
                                        <p:attrNameLst>
                                          <p:attrName>style.visibility</p:attrName>
                                        </p:attrNameLst>
                                      </p:cBhvr>
                                      <p:to>
                                        <p:strVal val="visible"/>
                                      </p:to>
                                    </p:set>
                                    <p:animEffect transition="in" filter="wipe(down)">
                                      <p:cBhvr>
                                        <p:cTn id="76" dur="500"/>
                                        <p:tgtEl>
                                          <p:spTgt spid="31"/>
                                        </p:tgtEl>
                                      </p:cBhvr>
                                    </p:animEffect>
                                  </p:childTnLst>
                                </p:cTn>
                              </p:par>
                              <p:par>
                                <p:cTn id="77" presetID="31" presetClass="entr" presetSubtype="0" fill="hold" nodeType="withEffect">
                                  <p:stCondLst>
                                    <p:cond delay="0"/>
                                  </p:stCondLst>
                                  <p:childTnLst>
                                    <p:set>
                                      <p:cBhvr>
                                        <p:cTn id="78" dur="1" fill="hold">
                                          <p:stCondLst>
                                            <p:cond delay="0"/>
                                          </p:stCondLst>
                                        </p:cTn>
                                        <p:tgtEl>
                                          <p:spTgt spid="16"/>
                                        </p:tgtEl>
                                        <p:attrNameLst>
                                          <p:attrName>style.visibility</p:attrName>
                                        </p:attrNameLst>
                                      </p:cBhvr>
                                      <p:to>
                                        <p:strVal val="visible"/>
                                      </p:to>
                                    </p:set>
                                    <p:anim calcmode="lin" valueType="num">
                                      <p:cBhvr>
                                        <p:cTn id="79" dur="250" fill="hold"/>
                                        <p:tgtEl>
                                          <p:spTgt spid="16"/>
                                        </p:tgtEl>
                                        <p:attrNameLst>
                                          <p:attrName>ppt_w</p:attrName>
                                        </p:attrNameLst>
                                      </p:cBhvr>
                                      <p:tavLst>
                                        <p:tav tm="0">
                                          <p:val>
                                            <p:fltVal val="0"/>
                                          </p:val>
                                        </p:tav>
                                        <p:tav tm="100000">
                                          <p:val>
                                            <p:strVal val="#ppt_w"/>
                                          </p:val>
                                        </p:tav>
                                      </p:tavLst>
                                    </p:anim>
                                    <p:anim calcmode="lin" valueType="num">
                                      <p:cBhvr>
                                        <p:cTn id="80" dur="250" fill="hold"/>
                                        <p:tgtEl>
                                          <p:spTgt spid="16"/>
                                        </p:tgtEl>
                                        <p:attrNameLst>
                                          <p:attrName>ppt_h</p:attrName>
                                        </p:attrNameLst>
                                      </p:cBhvr>
                                      <p:tavLst>
                                        <p:tav tm="0">
                                          <p:val>
                                            <p:fltVal val="0"/>
                                          </p:val>
                                        </p:tav>
                                        <p:tav tm="100000">
                                          <p:val>
                                            <p:strVal val="#ppt_h"/>
                                          </p:val>
                                        </p:tav>
                                      </p:tavLst>
                                    </p:anim>
                                    <p:anim calcmode="lin" valueType="num">
                                      <p:cBhvr>
                                        <p:cTn id="81" dur="250" fill="hold"/>
                                        <p:tgtEl>
                                          <p:spTgt spid="16"/>
                                        </p:tgtEl>
                                        <p:attrNameLst>
                                          <p:attrName>style.rotation</p:attrName>
                                        </p:attrNameLst>
                                      </p:cBhvr>
                                      <p:tavLst>
                                        <p:tav tm="0">
                                          <p:val>
                                            <p:fltVal val="90"/>
                                          </p:val>
                                        </p:tav>
                                        <p:tav tm="100000">
                                          <p:val>
                                            <p:fltVal val="0"/>
                                          </p:val>
                                        </p:tav>
                                      </p:tavLst>
                                    </p:anim>
                                    <p:animEffect transition="in" filter="fade">
                                      <p:cBhvr>
                                        <p:cTn id="82" dur="250"/>
                                        <p:tgtEl>
                                          <p:spTgt spid="16"/>
                                        </p:tgtEl>
                                      </p:cBhvr>
                                    </p:animEffect>
                                  </p:childTnLst>
                                </p:cTn>
                              </p:par>
                              <p:par>
                                <p:cTn id="83" presetID="42" presetClass="path" presetSubtype="0" accel="50000" decel="50000" fill="hold" nodeType="withEffect">
                                  <p:stCondLst>
                                    <p:cond delay="0"/>
                                  </p:stCondLst>
                                  <p:childTnLst>
                                    <p:animMotion origin="layout" path="M 2.77778E-7 -4.07407E-6 L -0.1974 -0.34236 " pathEditMode="relative" rAng="0" ptsTypes="AA">
                                      <p:cBhvr>
                                        <p:cTn id="84" dur="1000" fill="hold"/>
                                        <p:tgtEl>
                                          <p:spTgt spid="16"/>
                                        </p:tgtEl>
                                        <p:attrNameLst>
                                          <p:attrName>ppt_x</p:attrName>
                                          <p:attrName>ppt_y</p:attrName>
                                        </p:attrNameLst>
                                      </p:cBhvr>
                                      <p:rCtr x="-9900" y="-17100"/>
                                    </p:animMotion>
                                  </p:childTnLst>
                                </p:cTn>
                              </p:par>
                            </p:childTnLst>
                          </p:cTn>
                        </p:par>
                        <p:par>
                          <p:cTn id="85" fill="hold">
                            <p:stCondLst>
                              <p:cond delay="3500"/>
                            </p:stCondLst>
                            <p:childTnLst>
                              <p:par>
                                <p:cTn id="86" presetID="22" presetClass="entr" presetSubtype="4" fill="hold" nodeType="afterEffect">
                                  <p:stCondLst>
                                    <p:cond delay="0"/>
                                  </p:stCondLst>
                                  <p:childTnLst>
                                    <p:set>
                                      <p:cBhvr>
                                        <p:cTn id="87" dur="1" fill="hold">
                                          <p:stCondLst>
                                            <p:cond delay="0"/>
                                          </p:stCondLst>
                                        </p:cTn>
                                        <p:tgtEl>
                                          <p:spTgt spid="8"/>
                                        </p:tgtEl>
                                        <p:attrNameLst>
                                          <p:attrName>style.visibility</p:attrName>
                                        </p:attrNameLst>
                                      </p:cBhvr>
                                      <p:to>
                                        <p:strVal val="visible"/>
                                      </p:to>
                                    </p:set>
                                    <p:animEffect transition="in" filter="wipe(down)">
                                      <p:cBhvr>
                                        <p:cTn id="88" dur="500"/>
                                        <p:tgtEl>
                                          <p:spTgt spid="8"/>
                                        </p:tgtEl>
                                      </p:cBhvr>
                                    </p:animEffect>
                                  </p:childTnLst>
                                </p:cTn>
                              </p:par>
                              <p:par>
                                <p:cTn id="89" presetID="22" presetClass="entr" presetSubtype="4" fill="hold" nodeType="withEffect">
                                  <p:stCondLst>
                                    <p:cond delay="0"/>
                                  </p:stCondLst>
                                  <p:childTnLst>
                                    <p:set>
                                      <p:cBhvr>
                                        <p:cTn id="90" dur="1" fill="hold">
                                          <p:stCondLst>
                                            <p:cond delay="0"/>
                                          </p:stCondLst>
                                        </p:cTn>
                                        <p:tgtEl>
                                          <p:spTgt spid="9"/>
                                        </p:tgtEl>
                                        <p:attrNameLst>
                                          <p:attrName>style.visibility</p:attrName>
                                        </p:attrNameLst>
                                      </p:cBhvr>
                                      <p:to>
                                        <p:strVal val="visible"/>
                                      </p:to>
                                    </p:set>
                                    <p:animEffect transition="in" filter="wipe(down)">
                                      <p:cBhvr>
                                        <p:cTn id="91" dur="500"/>
                                        <p:tgtEl>
                                          <p:spTgt spid="9"/>
                                        </p:tgtEl>
                                      </p:cBhvr>
                                    </p:animEffect>
                                  </p:childTnLst>
                                </p:cTn>
                              </p:par>
                              <p:par>
                                <p:cTn id="92" presetID="21" presetClass="entr" presetSubtype="1" fill="hold" nodeType="withEffect">
                                  <p:stCondLst>
                                    <p:cond delay="0"/>
                                  </p:stCondLst>
                                  <p:childTnLst>
                                    <p:set>
                                      <p:cBhvr>
                                        <p:cTn id="93" dur="1" fill="hold">
                                          <p:stCondLst>
                                            <p:cond delay="0"/>
                                          </p:stCondLst>
                                        </p:cTn>
                                        <p:tgtEl>
                                          <p:spTgt spid="38"/>
                                        </p:tgtEl>
                                        <p:attrNameLst>
                                          <p:attrName>style.visibility</p:attrName>
                                        </p:attrNameLst>
                                      </p:cBhvr>
                                      <p:to>
                                        <p:strVal val="visible"/>
                                      </p:to>
                                    </p:set>
                                    <p:animEffect transition="in" filter="wheel(1)">
                                      <p:cBhvr>
                                        <p:cTn id="94" dur="2000"/>
                                        <p:tgtEl>
                                          <p:spTgt spid="38"/>
                                        </p:tgtEl>
                                      </p:cBhvr>
                                    </p:animEffect>
                                  </p:childTnLst>
                                </p:cTn>
                              </p:par>
                              <p:par>
                                <p:cTn id="95" presetID="10" presetClass="entr" presetSubtype="0" fill="hold" nodeType="withEffect">
                                  <p:stCondLst>
                                    <p:cond delay="0"/>
                                  </p:stCondLst>
                                  <p:childTnLst>
                                    <p:set>
                                      <p:cBhvr>
                                        <p:cTn id="96" dur="1" fill="hold">
                                          <p:stCondLst>
                                            <p:cond delay="0"/>
                                          </p:stCondLst>
                                        </p:cTn>
                                        <p:tgtEl>
                                          <p:spTgt spid="10"/>
                                        </p:tgtEl>
                                        <p:attrNameLst>
                                          <p:attrName>style.visibility</p:attrName>
                                        </p:attrNameLst>
                                      </p:cBhvr>
                                      <p:to>
                                        <p:strVal val="visible"/>
                                      </p:to>
                                    </p:set>
                                    <p:animEffect transition="in" filter="fade">
                                      <p:cBhvr>
                                        <p:cTn id="97" dur="500"/>
                                        <p:tgtEl>
                                          <p:spTgt spid="10"/>
                                        </p:tgtEl>
                                      </p:cBhvr>
                                    </p:animEffect>
                                  </p:childTnLst>
                                </p:cTn>
                              </p:par>
                              <p:par>
                                <p:cTn id="98" presetID="1" presetClass="entr" presetSubtype="0" fill="hold" nodeType="withEffect">
                                  <p:stCondLst>
                                    <p:cond delay="0"/>
                                  </p:stCondLst>
                                  <p:childTnLst>
                                    <p:set>
                                      <p:cBhvr>
                                        <p:cTn id="99" dur="1" fill="hold">
                                          <p:stCondLst>
                                            <p:cond delay="0"/>
                                          </p:stCondLst>
                                        </p:cTn>
                                        <p:tgtEl>
                                          <p:spTgt spid="3"/>
                                        </p:tgtEl>
                                        <p:attrNameLst>
                                          <p:attrName>style.visibility</p:attrName>
                                        </p:attrNameLst>
                                      </p:cBhvr>
                                      <p:to>
                                        <p:strVal val="visible"/>
                                      </p:to>
                                    </p:set>
                                  </p:childTnLst>
                                </p:cTn>
                              </p:par>
                              <p:par>
                                <p:cTn id="100" presetID="42" presetClass="path" presetSubtype="0" accel="50000" decel="50000" fill="hold" nodeType="withEffect">
                                  <p:stCondLst>
                                    <p:cond delay="0"/>
                                  </p:stCondLst>
                                  <p:childTnLst>
                                    <p:animMotion origin="layout" path="M -5.55556E-7 4.07407E-6 L 0.36476 -0.09584 " pathEditMode="relative" rAng="0" ptsTypes="AA">
                                      <p:cBhvr>
                                        <p:cTn id="101" dur="2000" fill="hold"/>
                                        <p:tgtEl>
                                          <p:spTgt spid="3"/>
                                        </p:tgtEl>
                                        <p:attrNameLst>
                                          <p:attrName>ppt_x</p:attrName>
                                          <p:attrName>ppt_y</p:attrName>
                                        </p:attrNameLst>
                                      </p:cBhvr>
                                      <p:rCtr x="18200" y="-4800"/>
                                    </p:animMotion>
                                  </p:childTnLst>
                                </p:cTn>
                              </p:par>
                              <p:par>
                                <p:cTn id="102" presetID="1" presetClass="entr" presetSubtype="0" fill="hold" nodeType="withEffect">
                                  <p:stCondLst>
                                    <p:cond delay="0"/>
                                  </p:stCondLst>
                                  <p:childTnLst>
                                    <p:set>
                                      <p:cBhvr>
                                        <p:cTn id="103" dur="1" fill="hold">
                                          <p:stCondLst>
                                            <p:cond delay="0"/>
                                          </p:stCondLst>
                                        </p:cTn>
                                        <p:tgtEl>
                                          <p:spTgt spid="39"/>
                                        </p:tgtEl>
                                        <p:attrNameLst>
                                          <p:attrName>style.visibility</p:attrName>
                                        </p:attrNameLst>
                                      </p:cBhvr>
                                      <p:to>
                                        <p:strVal val="visible"/>
                                      </p:to>
                                    </p:set>
                                  </p:childTnLst>
                                </p:cTn>
                              </p:par>
                              <p:par>
                                <p:cTn id="104" presetID="42" presetClass="path" presetSubtype="0" accel="50000" decel="50000" fill="hold" nodeType="withEffect">
                                  <p:stCondLst>
                                    <p:cond delay="0"/>
                                  </p:stCondLst>
                                  <p:childTnLst>
                                    <p:animMotion origin="layout" path="M 1.11111E-6 4.07407E-6 L 0.04427 0.34676 " pathEditMode="relative" rAng="0" ptsTypes="AA">
                                      <p:cBhvr>
                                        <p:cTn id="105" dur="2000" fill="hold"/>
                                        <p:tgtEl>
                                          <p:spTgt spid="39"/>
                                        </p:tgtEl>
                                        <p:attrNameLst>
                                          <p:attrName>ppt_x</p:attrName>
                                          <p:attrName>ppt_y</p:attrName>
                                        </p:attrNameLst>
                                      </p:cBhvr>
                                      <p:rCtr x="2200" y="17300"/>
                                    </p:animMotion>
                                  </p:childTnLst>
                                </p:cTn>
                              </p:par>
                              <p:par>
                                <p:cTn id="106" presetID="1" presetClass="entr" presetSubtype="0" fill="hold" nodeType="withEffect">
                                  <p:stCondLst>
                                    <p:cond delay="0"/>
                                  </p:stCondLst>
                                  <p:childTnLst>
                                    <p:set>
                                      <p:cBhvr>
                                        <p:cTn id="107" dur="1" fill="hold">
                                          <p:stCondLst>
                                            <p:cond delay="0"/>
                                          </p:stCondLst>
                                        </p:cTn>
                                        <p:tgtEl>
                                          <p:spTgt spid="40"/>
                                        </p:tgtEl>
                                        <p:attrNameLst>
                                          <p:attrName>style.visibility</p:attrName>
                                        </p:attrNameLst>
                                      </p:cBhvr>
                                      <p:to>
                                        <p:strVal val="visible"/>
                                      </p:to>
                                    </p:set>
                                  </p:childTnLst>
                                </p:cTn>
                              </p:par>
                              <p:par>
                                <p:cTn id="108" presetID="42" presetClass="path" presetSubtype="0" accel="50000" decel="50000" fill="hold" nodeType="withEffect">
                                  <p:stCondLst>
                                    <p:cond delay="0"/>
                                  </p:stCondLst>
                                  <p:childTnLst>
                                    <p:animMotion origin="layout" path="M 1.38889E-6 -3.7037E-7 L 0.59358 0.27269 " pathEditMode="relative" rAng="0" ptsTypes="AA">
                                      <p:cBhvr>
                                        <p:cTn id="109" dur="2000" fill="hold"/>
                                        <p:tgtEl>
                                          <p:spTgt spid="40"/>
                                        </p:tgtEl>
                                        <p:attrNameLst>
                                          <p:attrName>ppt_x</p:attrName>
                                          <p:attrName>ppt_y</p:attrName>
                                        </p:attrNameLst>
                                      </p:cBhvr>
                                      <p:rCtr x="29700" y="13600"/>
                                    </p:animMotion>
                                  </p:childTnLst>
                                </p:cTn>
                              </p:par>
                            </p:childTnLst>
                          </p:cTn>
                        </p:par>
                      </p:childTnLst>
                    </p:cTn>
                  </p:par>
                  <p:par>
                    <p:cTn id="110" fill="hold">
                      <p:stCondLst>
                        <p:cond delay="indefinite"/>
                      </p:stCondLst>
                      <p:childTnLst>
                        <p:par>
                          <p:cTn id="111" fill="hold">
                            <p:stCondLst>
                              <p:cond delay="0"/>
                            </p:stCondLst>
                            <p:childTnLst>
                              <p:par>
                                <p:cTn id="112" presetID="22" presetClass="entr" presetSubtype="4" fill="hold" nodeType="clickEffect">
                                  <p:stCondLst>
                                    <p:cond delay="0"/>
                                  </p:stCondLst>
                                  <p:childTnLst>
                                    <p:set>
                                      <p:cBhvr>
                                        <p:cTn id="113" dur="1" fill="hold">
                                          <p:stCondLst>
                                            <p:cond delay="0"/>
                                          </p:stCondLst>
                                        </p:cTn>
                                        <p:tgtEl>
                                          <p:spTgt spid="2"/>
                                        </p:tgtEl>
                                        <p:attrNameLst>
                                          <p:attrName>style.visibility</p:attrName>
                                        </p:attrNameLst>
                                      </p:cBhvr>
                                      <p:to>
                                        <p:strVal val="visible"/>
                                      </p:to>
                                    </p:set>
                                    <p:animEffect transition="in" filter="wipe(down)">
                                      <p:cBhvr>
                                        <p:cTn id="1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TextBox 6"/>
          <p:cNvSpPr txBox="1"/>
          <p:nvPr/>
        </p:nvSpPr>
        <p:spPr>
          <a:xfrm>
            <a:off x="755576" y="2322860"/>
            <a:ext cx="1008112" cy="2945368"/>
          </a:xfrm>
          <a:prstGeom prst="roundRect">
            <a:avLst/>
          </a:prstGeom>
          <a:noFill/>
          <a:ln w="88900" cmpd="thickThin">
            <a:solidFill>
              <a:srgbClr val="00B0F0"/>
            </a:solidFill>
          </a:ln>
        </p:spPr>
        <p:txBody>
          <a:bodyPr wrap="square" rtlCol="0">
            <a:spAutoFit/>
          </a:bodyPr>
          <a:lstStyle/>
          <a:p>
            <a:pPr algn="ctr"/>
            <a:r>
              <a:rPr lang="zh-CN" altLang="en-US" sz="3600" b="1" dirty="0" smtClean="0">
                <a:solidFill>
                  <a:srgbClr val="FF0000"/>
                </a:solidFill>
                <a:effectLst>
                  <a:glow rad="101600">
                    <a:schemeClr val="accent5">
                      <a:satMod val="175000"/>
                      <a:alpha val="40000"/>
                    </a:schemeClr>
                  </a:glow>
                </a:effectLst>
                <a:latin typeface="微软雅黑" panose="020B0503020204020204" pitchFamily="34" charset="-122"/>
                <a:ea typeface="微软雅黑" panose="020B0503020204020204" pitchFamily="34" charset="-122"/>
              </a:rPr>
              <a:t>专业任选课</a:t>
            </a:r>
            <a:endParaRPr lang="zh-CN" altLang="en-US" sz="3600" b="1" dirty="0">
              <a:solidFill>
                <a:srgbClr val="FF0000"/>
              </a:solidFill>
              <a:effectLst>
                <a:glow rad="101600">
                  <a:schemeClr val="accent5">
                    <a:satMod val="175000"/>
                    <a:alpha val="40000"/>
                  </a:schemeClr>
                </a:glow>
              </a:effectLst>
              <a:latin typeface="微软雅黑" panose="020B0503020204020204" pitchFamily="34" charset="-122"/>
              <a:ea typeface="微软雅黑" panose="020B0503020204020204" pitchFamily="34" charset="-122"/>
            </a:endParaRPr>
          </a:p>
        </p:txBody>
      </p:sp>
      <p:graphicFrame>
        <p:nvGraphicFramePr>
          <p:cNvPr id="4" name="表格 3"/>
          <p:cNvGraphicFramePr>
            <a:graphicFrameLocks noGrp="1"/>
          </p:cNvGraphicFramePr>
          <p:nvPr/>
        </p:nvGraphicFramePr>
        <p:xfrm>
          <a:off x="2123728" y="2401245"/>
          <a:ext cx="2880320" cy="4196107"/>
        </p:xfrm>
        <a:graphic>
          <a:graphicData uri="http://schemas.openxmlformats.org/drawingml/2006/table">
            <a:tbl>
              <a:tblPr>
                <a:tableStyleId>{93296810-A885-4BE3-A3E7-6D5BEEA58F35}</a:tableStyleId>
              </a:tblPr>
              <a:tblGrid>
                <a:gridCol w="647854"/>
                <a:gridCol w="2232466"/>
              </a:tblGrid>
              <a:tr h="459580">
                <a:tc>
                  <a:txBody>
                    <a:bodyPr/>
                    <a:lstStyle/>
                    <a:p>
                      <a:pPr algn="ctr">
                        <a:spcAft>
                          <a:spcPts val="0"/>
                        </a:spcAft>
                      </a:pPr>
                      <a:r>
                        <a:rPr lang="en-US" sz="1100" b="1" kern="100" dirty="0">
                          <a:effectLst/>
                          <a:latin typeface="Times New Roman" panose="02020603050405020304"/>
                          <a:ea typeface="楷体_GB2312"/>
                        </a:rPr>
                        <a:t>1</a:t>
                      </a:r>
                      <a:endParaRPr lang="zh-CN" sz="14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200" b="1" kern="0" dirty="0">
                          <a:effectLst/>
                          <a:latin typeface="Times New Roman" panose="02020603050405020304"/>
                          <a:ea typeface="宋体" panose="02010600030101010101" pitchFamily="2" charset="-122"/>
                          <a:cs typeface="宋体" panose="02010600030101010101" pitchFamily="2" charset="-122"/>
                        </a:rPr>
                        <a:t>体育社会学</a:t>
                      </a:r>
                      <a:endParaRPr lang="zh-CN" sz="14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9580">
                <a:tc>
                  <a:txBody>
                    <a:bodyPr/>
                    <a:lstStyle/>
                    <a:p>
                      <a:pPr algn="ctr">
                        <a:spcAft>
                          <a:spcPts val="0"/>
                        </a:spcAft>
                      </a:pPr>
                      <a:r>
                        <a:rPr lang="en-US" sz="1100" b="1" kern="100" dirty="0">
                          <a:effectLst/>
                          <a:latin typeface="Times New Roman" panose="02020603050405020304"/>
                          <a:ea typeface="宋体" panose="02010600030101010101" pitchFamily="2" charset="-122"/>
                        </a:rPr>
                        <a:t>2</a:t>
                      </a:r>
                      <a:endParaRPr lang="zh-CN" sz="14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200" b="1" kern="0" dirty="0">
                          <a:effectLst/>
                          <a:latin typeface="Times New Roman" panose="02020603050405020304"/>
                          <a:ea typeface="宋体" panose="02010600030101010101" pitchFamily="2" charset="-122"/>
                          <a:cs typeface="宋体" panose="02010600030101010101" pitchFamily="2" charset="-122"/>
                        </a:rPr>
                        <a:t>体育统计学</a:t>
                      </a:r>
                      <a:endParaRPr lang="zh-CN" sz="14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19467">
                <a:tc>
                  <a:txBody>
                    <a:bodyPr/>
                    <a:lstStyle/>
                    <a:p>
                      <a:pPr algn="ctr">
                        <a:spcAft>
                          <a:spcPts val="0"/>
                        </a:spcAft>
                      </a:pPr>
                      <a:r>
                        <a:rPr lang="en-US" sz="1100" b="1" kern="100">
                          <a:effectLst/>
                          <a:latin typeface="Times New Roman" panose="02020603050405020304"/>
                          <a:ea typeface="楷体_GB2312"/>
                        </a:rPr>
                        <a:t>3</a:t>
                      </a:r>
                      <a:endParaRPr lang="zh-CN" sz="14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200" b="1" kern="0" dirty="0">
                          <a:effectLst/>
                          <a:latin typeface="Times New Roman" panose="02020603050405020304"/>
                          <a:ea typeface="宋体" panose="02010600030101010101" pitchFamily="2" charset="-122"/>
                          <a:cs typeface="宋体" panose="02010600030101010101" pitchFamily="2" charset="-122"/>
                        </a:rPr>
                        <a:t>体育史</a:t>
                      </a:r>
                      <a:endParaRPr lang="zh-CN" sz="14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9580">
                <a:tc>
                  <a:txBody>
                    <a:bodyPr/>
                    <a:lstStyle/>
                    <a:p>
                      <a:pPr algn="ctr">
                        <a:spcAft>
                          <a:spcPts val="0"/>
                        </a:spcAft>
                      </a:pPr>
                      <a:r>
                        <a:rPr lang="en-US" sz="1100" b="1" kern="100">
                          <a:effectLst/>
                          <a:latin typeface="Times New Roman" panose="02020603050405020304"/>
                          <a:ea typeface="楷体_GB2312"/>
                        </a:rPr>
                        <a:t>4</a:t>
                      </a:r>
                      <a:endParaRPr lang="zh-CN" sz="14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200" b="1" kern="0" dirty="0">
                          <a:effectLst/>
                          <a:latin typeface="Times New Roman" panose="02020603050405020304"/>
                          <a:ea typeface="宋体" panose="02010600030101010101" pitchFamily="2" charset="-122"/>
                          <a:cs typeface="宋体" panose="02010600030101010101" pitchFamily="2" charset="-122"/>
                        </a:rPr>
                        <a:t>运动营养学</a:t>
                      </a:r>
                      <a:endParaRPr lang="zh-CN" sz="14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9580">
                <a:tc>
                  <a:txBody>
                    <a:bodyPr/>
                    <a:lstStyle/>
                    <a:p>
                      <a:pPr algn="ctr">
                        <a:spcAft>
                          <a:spcPts val="0"/>
                        </a:spcAft>
                      </a:pPr>
                      <a:r>
                        <a:rPr lang="en-US" sz="1100" b="1" kern="100">
                          <a:effectLst/>
                          <a:latin typeface="Times New Roman" panose="02020603050405020304"/>
                          <a:ea typeface="楷体_GB2312"/>
                        </a:rPr>
                        <a:t>5</a:t>
                      </a:r>
                      <a:endParaRPr lang="zh-CN" sz="14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200" b="1" kern="0" dirty="0">
                          <a:effectLst/>
                          <a:latin typeface="Times New Roman" panose="02020603050405020304"/>
                          <a:ea typeface="宋体" panose="02010600030101010101" pitchFamily="2" charset="-122"/>
                          <a:cs typeface="宋体" panose="02010600030101010101" pitchFamily="2" charset="-122"/>
                        </a:rPr>
                        <a:t>健身锻炼方法与评定</a:t>
                      </a:r>
                      <a:endParaRPr lang="zh-CN" sz="14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9580">
                <a:tc>
                  <a:txBody>
                    <a:bodyPr/>
                    <a:lstStyle/>
                    <a:p>
                      <a:pPr algn="ctr">
                        <a:spcAft>
                          <a:spcPts val="0"/>
                        </a:spcAft>
                      </a:pPr>
                      <a:r>
                        <a:rPr lang="en-US" sz="1100" b="1" kern="100">
                          <a:effectLst/>
                          <a:latin typeface="Times New Roman" panose="02020603050405020304"/>
                          <a:ea typeface="楷体_GB2312"/>
                        </a:rPr>
                        <a:t>6</a:t>
                      </a:r>
                      <a:endParaRPr lang="zh-CN" sz="14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200" b="1" kern="0" dirty="0">
                          <a:effectLst/>
                          <a:latin typeface="Times New Roman" panose="02020603050405020304"/>
                          <a:ea typeface="宋体" panose="02010600030101010101" pitchFamily="2" charset="-122"/>
                          <a:cs typeface="宋体" panose="02010600030101010101" pitchFamily="2" charset="-122"/>
                        </a:rPr>
                        <a:t>针灸与按摩基础理论与方法</a:t>
                      </a:r>
                      <a:endParaRPr lang="zh-CN" sz="14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9580">
                <a:tc>
                  <a:txBody>
                    <a:bodyPr/>
                    <a:lstStyle/>
                    <a:p>
                      <a:pPr algn="ctr">
                        <a:spcAft>
                          <a:spcPts val="0"/>
                        </a:spcAft>
                      </a:pPr>
                      <a:r>
                        <a:rPr lang="en-US" sz="1100" b="1" kern="100">
                          <a:effectLst/>
                          <a:latin typeface="Times New Roman" panose="02020603050405020304"/>
                          <a:ea typeface="楷体_GB2312"/>
                        </a:rPr>
                        <a:t>7</a:t>
                      </a:r>
                      <a:endParaRPr lang="zh-CN" sz="14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200" b="1" kern="0" dirty="0">
                          <a:effectLst/>
                          <a:latin typeface="Times New Roman" panose="02020603050405020304"/>
                          <a:ea typeface="宋体" panose="02010600030101010101" pitchFamily="2" charset="-122"/>
                          <a:cs typeface="宋体" panose="02010600030101010101" pitchFamily="2" charset="-122"/>
                        </a:rPr>
                        <a:t>体育产业经营管理</a:t>
                      </a:r>
                      <a:endParaRPr lang="zh-CN" sz="14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9580">
                <a:tc>
                  <a:txBody>
                    <a:bodyPr/>
                    <a:lstStyle/>
                    <a:p>
                      <a:pPr algn="ctr">
                        <a:spcAft>
                          <a:spcPts val="0"/>
                        </a:spcAft>
                      </a:pPr>
                      <a:r>
                        <a:rPr lang="en-US" sz="1100" b="1" kern="100">
                          <a:effectLst/>
                          <a:latin typeface="Times New Roman" panose="02020603050405020304"/>
                          <a:ea typeface="楷体_GB2312"/>
                        </a:rPr>
                        <a:t>8</a:t>
                      </a:r>
                      <a:endParaRPr lang="zh-CN" sz="14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200" b="1" kern="0" dirty="0">
                          <a:effectLst/>
                          <a:latin typeface="Times New Roman" panose="02020603050405020304"/>
                          <a:ea typeface="宋体" panose="02010600030101010101" pitchFamily="2" charset="-122"/>
                          <a:cs typeface="宋体" panose="02010600030101010101" pitchFamily="2" charset="-122"/>
                        </a:rPr>
                        <a:t>社会体育学</a:t>
                      </a:r>
                      <a:endParaRPr lang="zh-CN" sz="14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9580">
                <a:tc>
                  <a:txBody>
                    <a:bodyPr/>
                    <a:lstStyle/>
                    <a:p>
                      <a:pPr algn="ctr">
                        <a:spcAft>
                          <a:spcPts val="0"/>
                        </a:spcAft>
                      </a:pPr>
                      <a:r>
                        <a:rPr lang="en-US" sz="1100" b="1" kern="100">
                          <a:effectLst/>
                          <a:latin typeface="Times New Roman" panose="02020603050405020304"/>
                          <a:ea typeface="楷体_GB2312"/>
                        </a:rPr>
                        <a:t>9</a:t>
                      </a:r>
                      <a:endParaRPr lang="zh-CN" sz="14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200" b="1" kern="0" dirty="0">
                          <a:effectLst/>
                          <a:latin typeface="Times New Roman" panose="02020603050405020304"/>
                          <a:ea typeface="宋体" panose="02010600030101010101" pitchFamily="2" charset="-122"/>
                          <a:cs typeface="宋体" panose="02010600030101010101" pitchFamily="2" charset="-122"/>
                        </a:rPr>
                        <a:t>体育绘图</a:t>
                      </a:r>
                      <a:endParaRPr lang="zh-CN" sz="14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8" name="表格 7"/>
          <p:cNvGraphicFramePr>
            <a:graphicFrameLocks noGrp="1"/>
          </p:cNvGraphicFramePr>
          <p:nvPr/>
        </p:nvGraphicFramePr>
        <p:xfrm>
          <a:off x="5580112" y="2371447"/>
          <a:ext cx="2952328" cy="4225908"/>
        </p:xfrm>
        <a:graphic>
          <a:graphicData uri="http://schemas.openxmlformats.org/drawingml/2006/table">
            <a:tbl>
              <a:tblPr>
                <a:tableStyleId>{93296810-A885-4BE3-A3E7-6D5BEEA58F35}</a:tableStyleId>
              </a:tblPr>
              <a:tblGrid>
                <a:gridCol w="632429"/>
                <a:gridCol w="2319899"/>
              </a:tblGrid>
              <a:tr h="278619">
                <a:tc>
                  <a:txBody>
                    <a:bodyPr/>
                    <a:lstStyle/>
                    <a:p>
                      <a:pPr algn="ctr">
                        <a:spcAft>
                          <a:spcPts val="0"/>
                        </a:spcAft>
                      </a:pPr>
                      <a:r>
                        <a:rPr lang="en-US" sz="900" b="1" kern="100">
                          <a:effectLst/>
                          <a:latin typeface="Times New Roman" panose="02020603050405020304"/>
                          <a:ea typeface="楷体_GB2312"/>
                        </a:rPr>
                        <a:t>1</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100" b="1" kern="0">
                          <a:effectLst/>
                          <a:latin typeface="Times New Roman" panose="02020603050405020304"/>
                          <a:ea typeface="宋体" panose="02010600030101010101" pitchFamily="2" charset="-122"/>
                          <a:cs typeface="宋体" panose="02010600030101010101" pitchFamily="2" charset="-122"/>
                        </a:rPr>
                        <a:t>游泳</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8619">
                <a:tc>
                  <a:txBody>
                    <a:bodyPr/>
                    <a:lstStyle/>
                    <a:p>
                      <a:pPr algn="ctr">
                        <a:spcAft>
                          <a:spcPts val="0"/>
                        </a:spcAft>
                      </a:pPr>
                      <a:r>
                        <a:rPr lang="en-US" sz="900" b="1" kern="100">
                          <a:effectLst/>
                          <a:latin typeface="Times New Roman" panose="02020603050405020304"/>
                          <a:ea typeface="楷体_GB2312"/>
                        </a:rPr>
                        <a:t>2</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100" b="1" kern="0">
                          <a:effectLst/>
                          <a:latin typeface="Times New Roman" panose="02020603050405020304"/>
                          <a:ea typeface="宋体" panose="02010600030101010101" pitchFamily="2" charset="-122"/>
                          <a:cs typeface="宋体" panose="02010600030101010101" pitchFamily="2" charset="-122"/>
                        </a:rPr>
                        <a:t>舞蹈</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5242">
                <a:tc>
                  <a:txBody>
                    <a:bodyPr/>
                    <a:lstStyle/>
                    <a:p>
                      <a:pPr algn="ctr">
                        <a:spcAft>
                          <a:spcPts val="0"/>
                        </a:spcAft>
                      </a:pPr>
                      <a:r>
                        <a:rPr lang="en-US" sz="900" b="1" kern="100">
                          <a:effectLst/>
                          <a:latin typeface="Times New Roman" panose="02020603050405020304"/>
                          <a:ea typeface="楷体_GB2312"/>
                        </a:rPr>
                        <a:t>3</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100" b="1" kern="0">
                          <a:effectLst/>
                          <a:latin typeface="Times New Roman" panose="02020603050405020304"/>
                          <a:ea typeface="宋体" panose="02010600030101010101" pitchFamily="2" charset="-122"/>
                          <a:cs typeface="宋体" panose="02010600030101010101" pitchFamily="2" charset="-122"/>
                        </a:rPr>
                        <a:t>团体操创编理论与实践</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8619">
                <a:tc>
                  <a:txBody>
                    <a:bodyPr/>
                    <a:lstStyle/>
                    <a:p>
                      <a:pPr algn="ctr">
                        <a:spcAft>
                          <a:spcPts val="0"/>
                        </a:spcAft>
                      </a:pPr>
                      <a:r>
                        <a:rPr lang="en-US" sz="900" b="1" kern="100">
                          <a:effectLst/>
                          <a:latin typeface="Times New Roman" panose="02020603050405020304"/>
                          <a:ea typeface="楷体_GB2312"/>
                        </a:rPr>
                        <a:t>4</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100" b="1" kern="0">
                          <a:effectLst/>
                          <a:latin typeface="Times New Roman" panose="02020603050405020304"/>
                          <a:ea typeface="宋体" panose="02010600030101010101" pitchFamily="2" charset="-122"/>
                          <a:cs typeface="宋体" panose="02010600030101010101" pitchFamily="2" charset="-122"/>
                        </a:rPr>
                        <a:t>排球</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8619">
                <a:tc>
                  <a:txBody>
                    <a:bodyPr/>
                    <a:lstStyle/>
                    <a:p>
                      <a:pPr algn="ctr">
                        <a:spcAft>
                          <a:spcPts val="0"/>
                        </a:spcAft>
                      </a:pPr>
                      <a:r>
                        <a:rPr lang="en-US" sz="900" b="1" kern="100">
                          <a:effectLst/>
                          <a:latin typeface="Times New Roman" panose="02020603050405020304"/>
                          <a:ea typeface="楷体_GB2312"/>
                        </a:rPr>
                        <a:t>5</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100" b="1" kern="0">
                          <a:effectLst/>
                          <a:latin typeface="Times New Roman" panose="02020603050405020304"/>
                          <a:ea typeface="宋体" panose="02010600030101010101" pitchFamily="2" charset="-122"/>
                          <a:cs typeface="宋体" panose="02010600030101010101" pitchFamily="2" charset="-122"/>
                        </a:rPr>
                        <a:t>网球</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8619">
                <a:tc>
                  <a:txBody>
                    <a:bodyPr/>
                    <a:lstStyle/>
                    <a:p>
                      <a:pPr algn="ctr">
                        <a:spcAft>
                          <a:spcPts val="0"/>
                        </a:spcAft>
                      </a:pPr>
                      <a:r>
                        <a:rPr lang="en-US" sz="900" b="1" kern="100">
                          <a:effectLst/>
                          <a:latin typeface="Times New Roman" panose="02020603050405020304"/>
                          <a:ea typeface="楷体_GB2312"/>
                        </a:rPr>
                        <a:t>6</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100" b="1" kern="0">
                          <a:effectLst/>
                          <a:latin typeface="Times New Roman" panose="02020603050405020304"/>
                          <a:ea typeface="宋体" panose="02010600030101010101" pitchFamily="2" charset="-122"/>
                          <a:cs typeface="宋体" panose="02010600030101010101" pitchFamily="2" charset="-122"/>
                        </a:rPr>
                        <a:t>羽毛球</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8619">
                <a:tc>
                  <a:txBody>
                    <a:bodyPr/>
                    <a:lstStyle/>
                    <a:p>
                      <a:pPr algn="ctr">
                        <a:spcAft>
                          <a:spcPts val="0"/>
                        </a:spcAft>
                      </a:pPr>
                      <a:r>
                        <a:rPr lang="en-US" sz="900" b="1" kern="100">
                          <a:effectLst/>
                          <a:latin typeface="Times New Roman" panose="02020603050405020304"/>
                          <a:ea typeface="楷体_GB2312"/>
                        </a:rPr>
                        <a:t>7</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100" b="1" kern="0">
                          <a:effectLst/>
                          <a:latin typeface="Times New Roman" panose="02020603050405020304"/>
                          <a:ea typeface="宋体" panose="02010600030101010101" pitchFamily="2" charset="-122"/>
                          <a:cs typeface="宋体" panose="02010600030101010101" pitchFamily="2" charset="-122"/>
                        </a:rPr>
                        <a:t>健美运动</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8619">
                <a:tc>
                  <a:txBody>
                    <a:bodyPr/>
                    <a:lstStyle/>
                    <a:p>
                      <a:pPr algn="ctr">
                        <a:spcAft>
                          <a:spcPts val="0"/>
                        </a:spcAft>
                      </a:pPr>
                      <a:r>
                        <a:rPr lang="en-US" sz="900" b="1" kern="100">
                          <a:effectLst/>
                          <a:latin typeface="Times New Roman" panose="02020603050405020304"/>
                          <a:ea typeface="楷体_GB2312"/>
                        </a:rPr>
                        <a:t>8</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100" b="1" kern="0">
                          <a:effectLst/>
                          <a:latin typeface="Times New Roman" panose="02020603050405020304"/>
                          <a:ea typeface="宋体" panose="02010600030101010101" pitchFamily="2" charset="-122"/>
                          <a:cs typeface="宋体" panose="02010600030101010101" pitchFamily="2" charset="-122"/>
                        </a:rPr>
                        <a:t>保健气功</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8619">
                <a:tc>
                  <a:txBody>
                    <a:bodyPr/>
                    <a:lstStyle/>
                    <a:p>
                      <a:pPr algn="ctr">
                        <a:spcAft>
                          <a:spcPts val="0"/>
                        </a:spcAft>
                      </a:pPr>
                      <a:r>
                        <a:rPr lang="en-US" sz="900" b="1" kern="100">
                          <a:effectLst/>
                          <a:latin typeface="Times New Roman" panose="02020603050405020304"/>
                          <a:ea typeface="楷体_GB2312"/>
                        </a:rPr>
                        <a:t>9</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100" b="1" kern="0">
                          <a:effectLst/>
                          <a:latin typeface="Times New Roman" panose="02020603050405020304"/>
                          <a:ea typeface="宋体" panose="02010600030101010101" pitchFamily="2" charset="-122"/>
                          <a:cs typeface="宋体" panose="02010600030101010101" pitchFamily="2" charset="-122"/>
                        </a:rPr>
                        <a:t>空手道</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8619">
                <a:tc>
                  <a:txBody>
                    <a:bodyPr/>
                    <a:lstStyle/>
                    <a:p>
                      <a:pPr algn="ctr">
                        <a:spcAft>
                          <a:spcPts val="0"/>
                        </a:spcAft>
                      </a:pPr>
                      <a:r>
                        <a:rPr lang="en-US" sz="900" b="1" kern="100">
                          <a:effectLst/>
                          <a:latin typeface="Times New Roman" panose="02020603050405020304"/>
                          <a:ea typeface="楷体_GB2312"/>
                        </a:rPr>
                        <a:t>10</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100" b="1" kern="0">
                          <a:effectLst/>
                          <a:latin typeface="Times New Roman" panose="02020603050405020304"/>
                          <a:ea typeface="宋体" panose="02010600030101010101" pitchFamily="2" charset="-122"/>
                          <a:cs typeface="宋体" panose="02010600030101010101" pitchFamily="2" charset="-122"/>
                        </a:rPr>
                        <a:t>毽球</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8619">
                <a:tc>
                  <a:txBody>
                    <a:bodyPr/>
                    <a:lstStyle/>
                    <a:p>
                      <a:pPr algn="ctr">
                        <a:spcAft>
                          <a:spcPts val="0"/>
                        </a:spcAft>
                      </a:pPr>
                      <a:r>
                        <a:rPr lang="en-US" sz="900" b="1" kern="100">
                          <a:effectLst/>
                          <a:latin typeface="Times New Roman" panose="02020603050405020304"/>
                          <a:ea typeface="楷体_GB2312"/>
                        </a:rPr>
                        <a:t>11</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100" b="1" kern="0">
                          <a:effectLst/>
                          <a:latin typeface="Times New Roman" panose="02020603050405020304"/>
                          <a:ea typeface="宋体" panose="02010600030101010101" pitchFamily="2" charset="-122"/>
                          <a:cs typeface="宋体" panose="02010600030101010101" pitchFamily="2" charset="-122"/>
                        </a:rPr>
                        <a:t>户外运动</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8619">
                <a:tc>
                  <a:txBody>
                    <a:bodyPr/>
                    <a:lstStyle/>
                    <a:p>
                      <a:pPr algn="ctr">
                        <a:spcAft>
                          <a:spcPts val="0"/>
                        </a:spcAft>
                      </a:pPr>
                      <a:r>
                        <a:rPr lang="en-US" sz="900" b="1" kern="100">
                          <a:effectLst/>
                          <a:latin typeface="Times New Roman" panose="02020603050405020304"/>
                          <a:ea typeface="楷体_GB2312"/>
                        </a:rPr>
                        <a:t>12</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100" b="1" kern="0">
                          <a:effectLst/>
                          <a:latin typeface="Times New Roman" panose="02020603050405020304"/>
                          <a:ea typeface="宋体" panose="02010600030101010101" pitchFamily="2" charset="-122"/>
                          <a:cs typeface="宋体" panose="02010600030101010101" pitchFamily="2" charset="-122"/>
                        </a:rPr>
                        <a:t>苗族鼓舞</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8619">
                <a:tc>
                  <a:txBody>
                    <a:bodyPr/>
                    <a:lstStyle/>
                    <a:p>
                      <a:pPr algn="ctr">
                        <a:spcAft>
                          <a:spcPts val="0"/>
                        </a:spcAft>
                      </a:pPr>
                      <a:r>
                        <a:rPr lang="en-US" sz="900" b="1" kern="100">
                          <a:effectLst/>
                          <a:latin typeface="Times New Roman" panose="02020603050405020304"/>
                          <a:ea typeface="楷体_GB2312"/>
                        </a:rPr>
                        <a:t>13</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100" b="1" kern="0">
                          <a:effectLst/>
                          <a:latin typeface="Times New Roman" panose="02020603050405020304"/>
                          <a:ea typeface="宋体" panose="02010600030101010101" pitchFamily="2" charset="-122"/>
                          <a:cs typeface="宋体" panose="02010600030101010101" pitchFamily="2" charset="-122"/>
                        </a:rPr>
                        <a:t>龙舟</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8619">
                <a:tc>
                  <a:txBody>
                    <a:bodyPr/>
                    <a:lstStyle/>
                    <a:p>
                      <a:pPr algn="ctr">
                        <a:spcAft>
                          <a:spcPts val="0"/>
                        </a:spcAft>
                      </a:pPr>
                      <a:r>
                        <a:rPr lang="en-US" sz="900" b="1" kern="100">
                          <a:effectLst/>
                          <a:latin typeface="Times New Roman" panose="02020603050405020304"/>
                          <a:ea typeface="楷体_GB2312"/>
                        </a:rPr>
                        <a:t>14</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100" b="1" kern="0">
                          <a:effectLst/>
                          <a:latin typeface="Times New Roman" panose="02020603050405020304"/>
                          <a:ea typeface="宋体" panose="02010600030101010101" pitchFamily="2" charset="-122"/>
                          <a:cs typeface="宋体" panose="02010600030101010101" pitchFamily="2" charset="-122"/>
                        </a:rPr>
                        <a:t>民族健身操</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8619">
                <a:tc>
                  <a:txBody>
                    <a:bodyPr/>
                    <a:lstStyle/>
                    <a:p>
                      <a:pPr algn="ctr">
                        <a:spcAft>
                          <a:spcPts val="0"/>
                        </a:spcAft>
                      </a:pPr>
                      <a:r>
                        <a:rPr lang="en-US" sz="900" b="1" kern="100">
                          <a:effectLst/>
                          <a:latin typeface="Times New Roman" panose="02020603050405020304"/>
                          <a:ea typeface="楷体_GB2312"/>
                        </a:rPr>
                        <a:t>15</a:t>
                      </a:r>
                      <a:endParaRPr lang="zh-CN" sz="12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400"/>
                        </a:lnSpc>
                        <a:spcAft>
                          <a:spcPts val="0"/>
                        </a:spcAft>
                      </a:pPr>
                      <a:r>
                        <a:rPr lang="zh-CN" sz="1100" b="1" kern="0" dirty="0">
                          <a:effectLst/>
                          <a:latin typeface="Times New Roman" panose="02020603050405020304"/>
                          <a:ea typeface="宋体" panose="02010600030101010101" pitchFamily="2" charset="-122"/>
                          <a:cs typeface="宋体" panose="02010600030101010101" pitchFamily="2" charset="-122"/>
                        </a:rPr>
                        <a:t>舞龙舞狮</a:t>
                      </a:r>
                      <a:endParaRPr lang="zh-CN" sz="12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 name="TextBox 4"/>
          <p:cNvSpPr txBox="1"/>
          <p:nvPr/>
        </p:nvSpPr>
        <p:spPr>
          <a:xfrm>
            <a:off x="4427984" y="1105580"/>
            <a:ext cx="2016224" cy="523220"/>
          </a:xfrm>
          <a:prstGeom prst="rect">
            <a:avLst/>
          </a:prstGeom>
          <a:noFill/>
        </p:spPr>
        <p:txBody>
          <a:bodyPr wrap="square" rtlCol="0">
            <a:spAutoFit/>
          </a:bodyP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体育教育</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3707904" y="332656"/>
            <a:ext cx="3024336" cy="3024336"/>
            <a:chOff x="2123728" y="476672"/>
            <a:chExt cx="3024336" cy="3024336"/>
          </a:xfrm>
        </p:grpSpPr>
        <p:sp>
          <p:nvSpPr>
            <p:cNvPr id="15" name="弦形 14"/>
            <p:cNvSpPr/>
            <p:nvPr/>
          </p:nvSpPr>
          <p:spPr>
            <a:xfrm rot="5400000">
              <a:off x="2123728" y="476672"/>
              <a:ext cx="3024336" cy="3024336"/>
            </a:xfrm>
            <a:prstGeom prst="chord">
              <a:avLst>
                <a:gd name="adj1" fmla="val 5394608"/>
                <a:gd name="adj2" fmla="val 16200000"/>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15"/>
            <p:cNvSpPr txBox="1"/>
            <p:nvPr/>
          </p:nvSpPr>
          <p:spPr>
            <a:xfrm>
              <a:off x="2483768" y="692696"/>
              <a:ext cx="2376264" cy="954107"/>
            </a:xfrm>
            <a:prstGeom prst="rect">
              <a:avLst/>
            </a:prstGeom>
            <a:noFill/>
          </p:spPr>
          <p:txBody>
            <a:bodyPr wrap="square" rtlCol="0">
              <a:spAutoFit/>
            </a:bodyPr>
            <a:lstStyle/>
            <a:p>
              <a:pPr algn="ctr"/>
              <a:r>
                <a:rPr lang="zh-CN" altLang="en-US" sz="2800" b="1" dirty="0">
                  <a:solidFill>
                    <a:schemeClr val="bg1"/>
                  </a:solidFill>
                  <a:latin typeface="微软雅黑" panose="020B0503020204020204" pitchFamily="34" charset="-122"/>
                  <a:ea typeface="微软雅黑" panose="020B0503020204020204" pitchFamily="34" charset="-122"/>
                </a:rPr>
                <a:t>武术与</a:t>
              </a:r>
              <a:endParaRPr lang="en-US" altLang="zh-CN" sz="2800" b="1" dirty="0">
                <a:solidFill>
                  <a:schemeClr val="bg1"/>
                </a:solidFill>
                <a:latin typeface="微软雅黑" panose="020B0503020204020204" pitchFamily="34" charset="-122"/>
                <a:ea typeface="微软雅黑" panose="020B0503020204020204" pitchFamily="34" charset="-122"/>
              </a:endParaRPr>
            </a:p>
            <a:p>
              <a:pPr algn="ctr"/>
              <a:r>
                <a:rPr lang="zh-CN" altLang="en-US" sz="2800" b="1" dirty="0">
                  <a:solidFill>
                    <a:schemeClr val="bg1"/>
                  </a:solidFill>
                  <a:latin typeface="微软雅黑" panose="020B0503020204020204" pitchFamily="34" charset="-122"/>
                  <a:ea typeface="微软雅黑" panose="020B0503020204020204" pitchFamily="34" charset="-122"/>
                </a:rPr>
                <a:t>民族传统体育</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sp>
        <p:nvSpPr>
          <p:cNvPr id="2" name="矩形 1"/>
          <p:cNvSpPr/>
          <p:nvPr/>
        </p:nvSpPr>
        <p:spPr>
          <a:xfrm>
            <a:off x="2051720" y="1628800"/>
            <a:ext cx="3024088" cy="694060"/>
          </a:xfrm>
          <a:prstGeom prst="rect">
            <a:avLst/>
          </a:prstGeom>
          <a:solidFill>
            <a:srgbClr val="FF000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理论任选</a:t>
            </a:r>
            <a:r>
              <a:rPr lang="en-US" altLang="zh-CN" sz="2800" b="1" dirty="0" smtClean="0"/>
              <a:t>5</a:t>
            </a:r>
            <a:r>
              <a:rPr lang="zh-CN" altLang="en-US" sz="2800" b="1" dirty="0" smtClean="0"/>
              <a:t>门</a:t>
            </a:r>
            <a:endParaRPr lang="zh-CN" altLang="en-US" sz="2800" b="1" dirty="0"/>
          </a:p>
        </p:txBody>
      </p:sp>
      <p:sp>
        <p:nvSpPr>
          <p:cNvPr id="17" name="矩形 16"/>
          <p:cNvSpPr/>
          <p:nvPr/>
        </p:nvSpPr>
        <p:spPr>
          <a:xfrm>
            <a:off x="5508104" y="1628800"/>
            <a:ext cx="3024088" cy="694060"/>
          </a:xfrm>
          <a:prstGeom prst="rect">
            <a:avLst/>
          </a:prstGeom>
          <a:solidFill>
            <a:srgbClr val="FF000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技术任选</a:t>
            </a:r>
            <a:r>
              <a:rPr lang="en-US" altLang="zh-CN" sz="2800" b="1" dirty="0" smtClean="0"/>
              <a:t>6</a:t>
            </a:r>
            <a:r>
              <a:rPr lang="zh-CN" altLang="en-US" sz="2800" b="1" dirty="0" smtClean="0"/>
              <a:t>门</a:t>
            </a:r>
            <a:endParaRPr lang="zh-CN" altLang="en-US" sz="2800" b="1" dirty="0"/>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par>
                          <p:cTn id="20" fill="hold">
                            <p:stCondLst>
                              <p:cond delay="500"/>
                            </p:stCondLst>
                            <p:childTnLst>
                              <p:par>
                                <p:cTn id="21" presetID="47" presetClass="entr" presetSubtype="0"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1000"/>
                                        <p:tgtEl>
                                          <p:spTgt spid="14"/>
                                        </p:tgtEl>
                                      </p:cBhvr>
                                    </p:animEffect>
                                    <p:anim calcmode="lin" valueType="num">
                                      <p:cBhvr>
                                        <p:cTn id="24" dur="1000" fill="hold"/>
                                        <p:tgtEl>
                                          <p:spTgt spid="14"/>
                                        </p:tgtEl>
                                        <p:attrNameLst>
                                          <p:attrName>ppt_x</p:attrName>
                                        </p:attrNameLst>
                                      </p:cBhvr>
                                      <p:tavLst>
                                        <p:tav tm="0">
                                          <p:val>
                                            <p:strVal val="#ppt_x"/>
                                          </p:val>
                                        </p:tav>
                                        <p:tav tm="100000">
                                          <p:val>
                                            <p:strVal val="#ppt_x"/>
                                          </p:val>
                                        </p:tav>
                                      </p:tavLst>
                                    </p:anim>
                                    <p:anim calcmode="lin" valueType="num">
                                      <p:cBhvr>
                                        <p:cTn id="25"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TextBox 6"/>
          <p:cNvSpPr txBox="1"/>
          <p:nvPr/>
        </p:nvSpPr>
        <p:spPr>
          <a:xfrm>
            <a:off x="755576" y="2322860"/>
            <a:ext cx="1008112" cy="2945368"/>
          </a:xfrm>
          <a:prstGeom prst="roundRect">
            <a:avLst/>
          </a:prstGeom>
          <a:noFill/>
          <a:ln w="88900" cmpd="thickThin">
            <a:solidFill>
              <a:srgbClr val="00B0F0"/>
            </a:solidFill>
          </a:ln>
        </p:spPr>
        <p:txBody>
          <a:bodyPr wrap="square" rtlCol="0">
            <a:spAutoFit/>
          </a:bodyPr>
          <a:lstStyle/>
          <a:p>
            <a:pPr algn="ctr"/>
            <a:r>
              <a:rPr lang="zh-CN" altLang="en-US" sz="3600" b="1" dirty="0" smtClean="0">
                <a:solidFill>
                  <a:srgbClr val="FF0000"/>
                </a:solidFill>
                <a:effectLst>
                  <a:glow rad="101600">
                    <a:schemeClr val="accent5">
                      <a:satMod val="175000"/>
                      <a:alpha val="40000"/>
                    </a:schemeClr>
                  </a:glow>
                </a:effectLst>
                <a:latin typeface="微软雅黑" panose="020B0503020204020204" pitchFamily="34" charset="-122"/>
                <a:ea typeface="微软雅黑" panose="020B0503020204020204" pitchFamily="34" charset="-122"/>
              </a:rPr>
              <a:t>教育基础课</a:t>
            </a:r>
            <a:endParaRPr lang="zh-CN" altLang="en-US" sz="3600" b="1" dirty="0">
              <a:solidFill>
                <a:srgbClr val="FF0000"/>
              </a:solidFill>
              <a:effectLst>
                <a:glow rad="101600">
                  <a:schemeClr val="accent5">
                    <a:satMod val="175000"/>
                    <a:alpha val="40000"/>
                  </a:schemeClr>
                </a:glow>
              </a:effectLst>
              <a:latin typeface="微软雅黑" panose="020B0503020204020204" pitchFamily="34" charset="-122"/>
              <a:ea typeface="微软雅黑" panose="020B0503020204020204" pitchFamily="34" charset="-122"/>
            </a:endParaRPr>
          </a:p>
        </p:txBody>
      </p:sp>
      <p:graphicFrame>
        <p:nvGraphicFramePr>
          <p:cNvPr id="4" name="表格 3"/>
          <p:cNvGraphicFramePr>
            <a:graphicFrameLocks noGrp="1"/>
          </p:cNvGraphicFramePr>
          <p:nvPr/>
        </p:nvGraphicFramePr>
        <p:xfrm>
          <a:off x="2123728" y="2401245"/>
          <a:ext cx="2880320" cy="4141795"/>
        </p:xfrm>
        <a:graphic>
          <a:graphicData uri="http://schemas.openxmlformats.org/drawingml/2006/table">
            <a:tbl>
              <a:tblPr>
                <a:tableStyleId>{93296810-A885-4BE3-A3E7-6D5BEEA58F35}</a:tableStyleId>
              </a:tblPr>
              <a:tblGrid>
                <a:gridCol w="432048"/>
                <a:gridCol w="2448272"/>
              </a:tblGrid>
              <a:tr h="451693">
                <a:tc>
                  <a:txBody>
                    <a:bodyPr/>
                    <a:lstStyle/>
                    <a:p>
                      <a:pPr algn="ctr">
                        <a:spcAft>
                          <a:spcPts val="0"/>
                        </a:spcAft>
                      </a:pPr>
                      <a:r>
                        <a:rPr lang="en-US" sz="1100" b="1" kern="100" dirty="0">
                          <a:effectLst/>
                          <a:latin typeface="+mn-ea"/>
                          <a:ea typeface="+mn-ea"/>
                        </a:rPr>
                        <a:t>1</a:t>
                      </a:r>
                      <a:endParaRPr lang="zh-CN" sz="1400" b="1" kern="100" dirty="0">
                        <a:effectLst/>
                        <a:latin typeface="+mn-ea"/>
                        <a:ea typeface="+mn-ea"/>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0000"/>
                        </a:lnSpc>
                        <a:spcAft>
                          <a:spcPts val="0"/>
                        </a:spcAft>
                      </a:pPr>
                      <a:r>
                        <a:rPr lang="zh-CN" sz="1400" b="1" kern="100">
                          <a:effectLst/>
                          <a:latin typeface="+mn-ea"/>
                          <a:ea typeface="+mn-ea"/>
                        </a:rPr>
                        <a:t>教育心理学</a:t>
                      </a:r>
                      <a:endParaRPr lang="zh-CN" sz="1800" b="1" kern="100">
                        <a:effectLst/>
                        <a:latin typeface="+mn-ea"/>
                        <a:ea typeface="+mn-ea"/>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1693">
                <a:tc>
                  <a:txBody>
                    <a:bodyPr/>
                    <a:lstStyle/>
                    <a:p>
                      <a:pPr algn="ctr">
                        <a:spcAft>
                          <a:spcPts val="0"/>
                        </a:spcAft>
                      </a:pPr>
                      <a:r>
                        <a:rPr lang="en-US" sz="1100" b="1" kern="100" dirty="0">
                          <a:effectLst/>
                          <a:latin typeface="+mn-ea"/>
                          <a:ea typeface="+mn-ea"/>
                        </a:rPr>
                        <a:t>2</a:t>
                      </a:r>
                      <a:endParaRPr lang="zh-CN" sz="1400" b="1" kern="100" dirty="0">
                        <a:effectLst/>
                        <a:latin typeface="+mn-ea"/>
                        <a:ea typeface="+mn-ea"/>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0000"/>
                        </a:lnSpc>
                        <a:spcAft>
                          <a:spcPts val="0"/>
                        </a:spcAft>
                      </a:pPr>
                      <a:r>
                        <a:rPr lang="zh-CN" sz="1400" b="1" kern="100" dirty="0">
                          <a:effectLst/>
                          <a:latin typeface="+mn-ea"/>
                          <a:ea typeface="+mn-ea"/>
                        </a:rPr>
                        <a:t>教育学基础</a:t>
                      </a:r>
                      <a:endParaRPr lang="zh-CN" sz="1800" b="1" kern="100" dirty="0">
                        <a:effectLst/>
                        <a:latin typeface="+mn-ea"/>
                        <a:ea typeface="+mn-ea"/>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10552">
                <a:tc>
                  <a:txBody>
                    <a:bodyPr/>
                    <a:lstStyle/>
                    <a:p>
                      <a:pPr algn="ctr">
                        <a:spcAft>
                          <a:spcPts val="0"/>
                        </a:spcAft>
                      </a:pPr>
                      <a:r>
                        <a:rPr lang="en-US" sz="1100" b="1" kern="100">
                          <a:effectLst/>
                          <a:latin typeface="+mn-ea"/>
                          <a:ea typeface="+mn-ea"/>
                        </a:rPr>
                        <a:t>3</a:t>
                      </a:r>
                      <a:endParaRPr lang="zh-CN" sz="1400" b="1" kern="100">
                        <a:effectLst/>
                        <a:latin typeface="+mn-ea"/>
                        <a:ea typeface="+mn-ea"/>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0000"/>
                        </a:lnSpc>
                        <a:spcAft>
                          <a:spcPts val="0"/>
                        </a:spcAft>
                      </a:pPr>
                      <a:r>
                        <a:rPr lang="zh-CN" sz="1400" b="1" kern="100" dirty="0">
                          <a:effectLst/>
                          <a:latin typeface="+mn-ea"/>
                          <a:ea typeface="+mn-ea"/>
                        </a:rPr>
                        <a:t>教师道德与专业发展</a:t>
                      </a:r>
                      <a:endParaRPr lang="zh-CN" sz="1800" b="1" kern="100" dirty="0">
                        <a:effectLst/>
                        <a:latin typeface="+mn-ea"/>
                        <a:ea typeface="+mn-ea"/>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1693">
                <a:tc>
                  <a:txBody>
                    <a:bodyPr/>
                    <a:lstStyle/>
                    <a:p>
                      <a:pPr algn="ctr">
                        <a:spcAft>
                          <a:spcPts val="0"/>
                        </a:spcAft>
                      </a:pPr>
                      <a:r>
                        <a:rPr lang="en-US" sz="1100" b="1" kern="100">
                          <a:effectLst/>
                          <a:latin typeface="+mn-ea"/>
                          <a:ea typeface="+mn-ea"/>
                        </a:rPr>
                        <a:t>4</a:t>
                      </a:r>
                      <a:endParaRPr lang="zh-CN" sz="1400" b="1" kern="100">
                        <a:effectLst/>
                        <a:latin typeface="+mn-ea"/>
                        <a:ea typeface="+mn-ea"/>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0000"/>
                        </a:lnSpc>
                        <a:spcAft>
                          <a:spcPts val="0"/>
                        </a:spcAft>
                      </a:pPr>
                      <a:r>
                        <a:rPr lang="zh-CN" sz="1400" b="1" kern="100" dirty="0">
                          <a:effectLst/>
                          <a:latin typeface="+mn-ea"/>
                          <a:ea typeface="+mn-ea"/>
                        </a:rPr>
                        <a:t>教师书写技能</a:t>
                      </a:r>
                      <a:endParaRPr lang="zh-CN" sz="1800" b="1" kern="100" dirty="0">
                        <a:effectLst/>
                        <a:latin typeface="+mn-ea"/>
                        <a:ea typeface="+mn-ea"/>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1693">
                <a:tc>
                  <a:txBody>
                    <a:bodyPr/>
                    <a:lstStyle/>
                    <a:p>
                      <a:pPr algn="ctr">
                        <a:spcAft>
                          <a:spcPts val="0"/>
                        </a:spcAft>
                      </a:pPr>
                      <a:r>
                        <a:rPr lang="en-US" sz="1100" b="1" kern="100">
                          <a:effectLst/>
                          <a:latin typeface="+mn-ea"/>
                          <a:ea typeface="+mn-ea"/>
                        </a:rPr>
                        <a:t>5</a:t>
                      </a:r>
                      <a:endParaRPr lang="zh-CN" sz="1400" b="1" kern="100">
                        <a:effectLst/>
                        <a:latin typeface="+mn-ea"/>
                        <a:ea typeface="+mn-ea"/>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0000"/>
                        </a:lnSpc>
                        <a:spcAft>
                          <a:spcPts val="0"/>
                        </a:spcAft>
                      </a:pPr>
                      <a:r>
                        <a:rPr lang="zh-CN" sz="1400" b="1" kern="100" dirty="0">
                          <a:effectLst/>
                          <a:latin typeface="+mn-ea"/>
                          <a:ea typeface="+mn-ea"/>
                        </a:rPr>
                        <a:t>普通话与教师口语</a:t>
                      </a:r>
                      <a:endParaRPr lang="zh-CN" sz="1800" b="1" kern="100" dirty="0">
                        <a:effectLst/>
                        <a:latin typeface="+mn-ea"/>
                        <a:ea typeface="+mn-ea"/>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1693">
                <a:tc>
                  <a:txBody>
                    <a:bodyPr/>
                    <a:lstStyle/>
                    <a:p>
                      <a:pPr algn="ctr">
                        <a:spcAft>
                          <a:spcPts val="0"/>
                        </a:spcAft>
                      </a:pPr>
                      <a:r>
                        <a:rPr lang="en-US" sz="1100" b="1" kern="100">
                          <a:effectLst/>
                          <a:latin typeface="+mn-ea"/>
                          <a:ea typeface="+mn-ea"/>
                        </a:rPr>
                        <a:t>6</a:t>
                      </a:r>
                      <a:endParaRPr lang="zh-CN" sz="1400" b="1" kern="100">
                        <a:effectLst/>
                        <a:latin typeface="+mn-ea"/>
                        <a:ea typeface="+mn-ea"/>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0000"/>
                        </a:lnSpc>
                        <a:spcAft>
                          <a:spcPts val="0"/>
                        </a:spcAft>
                      </a:pPr>
                      <a:r>
                        <a:rPr lang="zh-CN" sz="1400" b="1" kern="100" dirty="0">
                          <a:effectLst/>
                          <a:latin typeface="+mn-ea"/>
                          <a:ea typeface="+mn-ea"/>
                        </a:rPr>
                        <a:t>现代教育技术应用</a:t>
                      </a:r>
                      <a:endParaRPr lang="zh-CN" sz="1800" b="1" kern="100" dirty="0">
                        <a:effectLst/>
                        <a:latin typeface="+mn-ea"/>
                        <a:ea typeface="+mn-ea"/>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1693">
                <a:tc>
                  <a:txBody>
                    <a:bodyPr/>
                    <a:lstStyle/>
                    <a:p>
                      <a:pPr algn="ctr">
                        <a:spcAft>
                          <a:spcPts val="0"/>
                        </a:spcAft>
                      </a:pPr>
                      <a:r>
                        <a:rPr lang="en-US" sz="1100" b="1" kern="100">
                          <a:effectLst/>
                          <a:latin typeface="+mn-ea"/>
                          <a:ea typeface="+mn-ea"/>
                        </a:rPr>
                        <a:t>7</a:t>
                      </a:r>
                      <a:endParaRPr lang="zh-CN" sz="1400" b="1" kern="100">
                        <a:effectLst/>
                        <a:latin typeface="+mn-ea"/>
                        <a:ea typeface="+mn-ea"/>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0000"/>
                        </a:lnSpc>
                        <a:spcAft>
                          <a:spcPts val="0"/>
                        </a:spcAft>
                      </a:pPr>
                      <a:r>
                        <a:rPr lang="zh-CN" sz="1400" b="1" kern="100" dirty="0">
                          <a:solidFill>
                            <a:schemeClr val="dk1"/>
                          </a:solidFill>
                          <a:effectLst/>
                          <a:latin typeface="+mn-ea"/>
                          <a:ea typeface="+mn-ea"/>
                          <a:cs typeface="+mn-cs"/>
                        </a:rPr>
                        <a:t>中学体育课程教学理论与方法</a:t>
                      </a:r>
                      <a:endParaRPr lang="zh-CN" sz="1400" b="1" kern="100" dirty="0">
                        <a:solidFill>
                          <a:schemeClr val="dk1"/>
                        </a:solidFill>
                        <a:effectLst/>
                        <a:latin typeface="+mn-ea"/>
                        <a:ea typeface="+mn-ea"/>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1693">
                <a:tc>
                  <a:txBody>
                    <a:bodyPr/>
                    <a:lstStyle/>
                    <a:p>
                      <a:pPr algn="ctr">
                        <a:spcAft>
                          <a:spcPts val="0"/>
                        </a:spcAft>
                      </a:pPr>
                      <a:r>
                        <a:rPr lang="en-US" sz="1100" b="1" kern="100">
                          <a:effectLst/>
                          <a:latin typeface="+mn-ea"/>
                          <a:ea typeface="+mn-ea"/>
                        </a:rPr>
                        <a:t>8</a:t>
                      </a:r>
                      <a:endParaRPr lang="zh-CN" sz="1400" b="1" kern="100">
                        <a:effectLst/>
                        <a:latin typeface="+mn-ea"/>
                        <a:ea typeface="+mn-ea"/>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0000"/>
                        </a:lnSpc>
                        <a:spcAft>
                          <a:spcPts val="0"/>
                        </a:spcAft>
                      </a:pPr>
                      <a:r>
                        <a:rPr lang="zh-CN" sz="1400" b="1" kern="100" dirty="0">
                          <a:solidFill>
                            <a:schemeClr val="dk1"/>
                          </a:solidFill>
                          <a:effectLst/>
                          <a:latin typeface="+mn-ea"/>
                          <a:ea typeface="+mn-ea"/>
                          <a:cs typeface="+mn-cs"/>
                        </a:rPr>
                        <a:t>中学体育教学技能</a:t>
                      </a:r>
                      <a:r>
                        <a:rPr lang="en-US" sz="1400" b="1" kern="100" dirty="0">
                          <a:solidFill>
                            <a:schemeClr val="dk1"/>
                          </a:solidFill>
                          <a:effectLst/>
                          <a:latin typeface="+mn-ea"/>
                          <a:ea typeface="+mn-ea"/>
                          <a:cs typeface="+mn-cs"/>
                        </a:rPr>
                        <a:t>1</a:t>
                      </a:r>
                      <a:endParaRPr lang="zh-CN" sz="1400" b="1" kern="100" dirty="0">
                        <a:solidFill>
                          <a:schemeClr val="dk1"/>
                        </a:solidFill>
                        <a:effectLst/>
                        <a:latin typeface="+mn-ea"/>
                        <a:ea typeface="+mn-ea"/>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1693">
                <a:tc>
                  <a:txBody>
                    <a:bodyPr/>
                    <a:lstStyle/>
                    <a:p>
                      <a:pPr algn="ctr">
                        <a:spcAft>
                          <a:spcPts val="0"/>
                        </a:spcAft>
                      </a:pPr>
                      <a:r>
                        <a:rPr lang="en-US" sz="1100" b="1" kern="100">
                          <a:effectLst/>
                          <a:latin typeface="+mn-ea"/>
                          <a:ea typeface="+mn-ea"/>
                        </a:rPr>
                        <a:t>9</a:t>
                      </a:r>
                      <a:endParaRPr lang="zh-CN" sz="1400" b="1" kern="100">
                        <a:effectLst/>
                        <a:latin typeface="+mn-ea"/>
                        <a:ea typeface="+mn-ea"/>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0000"/>
                        </a:lnSpc>
                        <a:spcAft>
                          <a:spcPts val="0"/>
                        </a:spcAft>
                      </a:pPr>
                      <a:r>
                        <a:rPr lang="zh-CN" sz="1400" b="1" kern="100" dirty="0">
                          <a:solidFill>
                            <a:schemeClr val="dk1"/>
                          </a:solidFill>
                          <a:effectLst/>
                          <a:latin typeface="+mn-ea"/>
                          <a:ea typeface="+mn-ea"/>
                          <a:cs typeface="+mn-cs"/>
                        </a:rPr>
                        <a:t>中学体育教学技能</a:t>
                      </a:r>
                      <a:r>
                        <a:rPr lang="en-US" sz="1400" b="1" kern="100" dirty="0">
                          <a:solidFill>
                            <a:schemeClr val="dk1"/>
                          </a:solidFill>
                          <a:effectLst/>
                          <a:latin typeface="+mn-ea"/>
                          <a:ea typeface="+mn-ea"/>
                          <a:cs typeface="+mn-cs"/>
                        </a:rPr>
                        <a:t>2</a:t>
                      </a:r>
                      <a:endParaRPr lang="zh-CN" sz="1400" b="1" kern="100" dirty="0">
                        <a:solidFill>
                          <a:schemeClr val="dk1"/>
                        </a:solidFill>
                        <a:effectLst/>
                        <a:latin typeface="+mn-ea"/>
                        <a:ea typeface="+mn-ea"/>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8" name="表格 7"/>
          <p:cNvGraphicFramePr>
            <a:graphicFrameLocks noGrp="1"/>
          </p:cNvGraphicFramePr>
          <p:nvPr/>
        </p:nvGraphicFramePr>
        <p:xfrm>
          <a:off x="5580112" y="2371444"/>
          <a:ext cx="2952328" cy="4153899"/>
        </p:xfrm>
        <a:graphic>
          <a:graphicData uri="http://schemas.openxmlformats.org/drawingml/2006/table">
            <a:tbl>
              <a:tblPr>
                <a:tableStyleId>{93296810-A885-4BE3-A3E7-6D5BEEA58F35}</a:tableStyleId>
              </a:tblPr>
              <a:tblGrid>
                <a:gridCol w="432048"/>
                <a:gridCol w="2520280"/>
              </a:tblGrid>
              <a:tr h="508599">
                <a:tc>
                  <a:txBody>
                    <a:bodyPr/>
                    <a:lstStyle/>
                    <a:p>
                      <a:pPr algn="ctr">
                        <a:spcAft>
                          <a:spcPts val="0"/>
                        </a:spcAft>
                      </a:pPr>
                      <a:r>
                        <a:rPr lang="en-US" sz="1400" b="1" kern="100" dirty="0">
                          <a:effectLst/>
                          <a:latin typeface="Times New Roman" panose="02020603050405020304"/>
                          <a:ea typeface="楷体_GB2312"/>
                        </a:rPr>
                        <a:t>1</a:t>
                      </a:r>
                      <a:endParaRPr lang="zh-CN" sz="14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just">
                        <a:lnSpc>
                          <a:spcPct val="110000"/>
                        </a:lnSpc>
                        <a:spcAft>
                          <a:spcPts val="0"/>
                        </a:spcAft>
                      </a:pPr>
                      <a:r>
                        <a:rPr lang="zh-CN" sz="1400" b="1" kern="100" dirty="0">
                          <a:effectLst/>
                          <a:latin typeface="Times New Roman" panose="02020603050405020304"/>
                          <a:ea typeface="宋体" panose="02010600030101010101" pitchFamily="2" charset="-122"/>
                        </a:rPr>
                        <a:t>班级管理</a:t>
                      </a:r>
                      <a:endParaRPr lang="zh-CN" sz="14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r>
              <a:tr h="508599">
                <a:tc>
                  <a:txBody>
                    <a:bodyPr/>
                    <a:lstStyle/>
                    <a:p>
                      <a:pPr algn="ctr">
                        <a:spcAft>
                          <a:spcPts val="0"/>
                        </a:spcAft>
                      </a:pPr>
                      <a:r>
                        <a:rPr lang="en-US" sz="1400" b="1" kern="100">
                          <a:effectLst/>
                          <a:latin typeface="Times New Roman" panose="02020603050405020304"/>
                          <a:ea typeface="楷体_GB2312"/>
                        </a:rPr>
                        <a:t>2</a:t>
                      </a:r>
                      <a:endParaRPr lang="zh-CN" sz="14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just">
                        <a:lnSpc>
                          <a:spcPct val="110000"/>
                        </a:lnSpc>
                        <a:spcAft>
                          <a:spcPts val="0"/>
                        </a:spcAft>
                      </a:pPr>
                      <a:r>
                        <a:rPr lang="zh-CN" sz="1400" b="1" kern="100" dirty="0">
                          <a:effectLst/>
                          <a:latin typeface="Times New Roman" panose="02020603050405020304"/>
                          <a:ea typeface="宋体" panose="02010600030101010101" pitchFamily="2" charset="-122"/>
                        </a:rPr>
                        <a:t>中学生心理发展</a:t>
                      </a:r>
                      <a:endParaRPr lang="zh-CN" sz="14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r>
              <a:tr h="593706">
                <a:tc>
                  <a:txBody>
                    <a:bodyPr/>
                    <a:lstStyle/>
                    <a:p>
                      <a:pPr algn="ctr">
                        <a:spcAft>
                          <a:spcPts val="0"/>
                        </a:spcAft>
                      </a:pPr>
                      <a:r>
                        <a:rPr lang="en-US" sz="1400" b="1" kern="100">
                          <a:effectLst/>
                          <a:latin typeface="Times New Roman" panose="02020603050405020304"/>
                          <a:ea typeface="楷体_GB2312"/>
                        </a:rPr>
                        <a:t>3</a:t>
                      </a:r>
                      <a:endParaRPr lang="zh-CN" sz="14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just">
                        <a:lnSpc>
                          <a:spcPct val="110000"/>
                        </a:lnSpc>
                        <a:spcAft>
                          <a:spcPts val="0"/>
                        </a:spcAft>
                      </a:pPr>
                      <a:r>
                        <a:rPr lang="zh-CN" sz="1400" b="1" kern="100" dirty="0">
                          <a:effectLst/>
                          <a:latin typeface="Times New Roman" panose="02020603050405020304"/>
                          <a:ea typeface="宋体" panose="02010600030101010101" pitchFamily="2" charset="-122"/>
                        </a:rPr>
                        <a:t>基础教育课程改革</a:t>
                      </a:r>
                      <a:endParaRPr lang="zh-CN" sz="14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r>
              <a:tr h="508599">
                <a:tc>
                  <a:txBody>
                    <a:bodyPr/>
                    <a:lstStyle/>
                    <a:p>
                      <a:pPr algn="ctr">
                        <a:spcAft>
                          <a:spcPts val="0"/>
                        </a:spcAft>
                      </a:pPr>
                      <a:r>
                        <a:rPr lang="en-US" sz="1400" b="1" kern="100">
                          <a:effectLst/>
                          <a:latin typeface="Times New Roman" panose="02020603050405020304"/>
                          <a:ea typeface="楷体_GB2312"/>
                        </a:rPr>
                        <a:t>4</a:t>
                      </a:r>
                      <a:endParaRPr lang="zh-CN" sz="14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just">
                        <a:lnSpc>
                          <a:spcPct val="110000"/>
                        </a:lnSpc>
                        <a:spcAft>
                          <a:spcPts val="0"/>
                        </a:spcAft>
                      </a:pPr>
                      <a:r>
                        <a:rPr lang="zh-CN" sz="1400" b="1" kern="100" dirty="0">
                          <a:effectLst/>
                          <a:latin typeface="Times New Roman" panose="02020603050405020304"/>
                          <a:ea typeface="宋体" panose="02010600030101010101" pitchFamily="2" charset="-122"/>
                        </a:rPr>
                        <a:t>教育政策与法规</a:t>
                      </a:r>
                      <a:endParaRPr lang="zh-CN" sz="14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r>
              <a:tr h="508599">
                <a:tc>
                  <a:txBody>
                    <a:bodyPr/>
                    <a:lstStyle/>
                    <a:p>
                      <a:pPr algn="ctr">
                        <a:spcAft>
                          <a:spcPts val="0"/>
                        </a:spcAft>
                      </a:pPr>
                      <a:r>
                        <a:rPr lang="en-US" sz="1400" b="1" kern="100" dirty="0">
                          <a:effectLst/>
                          <a:latin typeface="Times New Roman" panose="02020603050405020304"/>
                          <a:ea typeface="楷体_GB2312"/>
                        </a:rPr>
                        <a:t>5</a:t>
                      </a:r>
                      <a:endParaRPr lang="zh-CN" sz="14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just">
                        <a:lnSpc>
                          <a:spcPct val="110000"/>
                        </a:lnSpc>
                        <a:spcAft>
                          <a:spcPts val="0"/>
                        </a:spcAft>
                      </a:pPr>
                      <a:r>
                        <a:rPr lang="zh-CN" sz="1400" b="1" kern="100" dirty="0">
                          <a:effectLst/>
                          <a:latin typeface="Times New Roman" panose="02020603050405020304"/>
                          <a:ea typeface="宋体" panose="02010600030101010101" pitchFamily="2" charset="-122"/>
                        </a:rPr>
                        <a:t>中学体育课程教材研究</a:t>
                      </a:r>
                      <a:endParaRPr lang="zh-CN" sz="14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r>
              <a:tr h="508599">
                <a:tc>
                  <a:txBody>
                    <a:bodyPr/>
                    <a:lstStyle/>
                    <a:p>
                      <a:pPr algn="ctr">
                        <a:spcAft>
                          <a:spcPts val="0"/>
                        </a:spcAft>
                      </a:pPr>
                      <a:r>
                        <a:rPr lang="en-US" sz="1400" b="1" kern="100">
                          <a:effectLst/>
                          <a:latin typeface="Times New Roman" panose="02020603050405020304"/>
                          <a:ea typeface="楷体_GB2312"/>
                        </a:rPr>
                        <a:t>6</a:t>
                      </a:r>
                      <a:endParaRPr lang="zh-CN" sz="14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just">
                        <a:lnSpc>
                          <a:spcPct val="110000"/>
                        </a:lnSpc>
                        <a:spcAft>
                          <a:spcPts val="0"/>
                        </a:spcAft>
                      </a:pPr>
                      <a:r>
                        <a:rPr lang="zh-CN" sz="1400" b="1" kern="100" dirty="0">
                          <a:effectLst/>
                          <a:latin typeface="Times New Roman" panose="02020603050405020304"/>
                          <a:ea typeface="宋体" panose="02010600030101010101" pitchFamily="2" charset="-122"/>
                        </a:rPr>
                        <a:t>中学体育教学科研方法</a:t>
                      </a:r>
                      <a:endParaRPr lang="zh-CN" sz="14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r>
              <a:tr h="508599">
                <a:tc>
                  <a:txBody>
                    <a:bodyPr/>
                    <a:lstStyle/>
                    <a:p>
                      <a:pPr algn="ctr">
                        <a:spcAft>
                          <a:spcPts val="0"/>
                        </a:spcAft>
                      </a:pPr>
                      <a:r>
                        <a:rPr lang="en-US" sz="1400" b="1" kern="100">
                          <a:effectLst/>
                          <a:latin typeface="Times New Roman" panose="02020603050405020304"/>
                          <a:ea typeface="楷体_GB2312"/>
                        </a:rPr>
                        <a:t>7</a:t>
                      </a:r>
                      <a:endParaRPr lang="zh-CN" sz="14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just">
                        <a:lnSpc>
                          <a:spcPct val="110000"/>
                        </a:lnSpc>
                        <a:spcAft>
                          <a:spcPts val="0"/>
                        </a:spcAft>
                      </a:pPr>
                      <a:r>
                        <a:rPr lang="zh-CN" sz="1400" b="1" kern="100" dirty="0">
                          <a:effectLst/>
                          <a:latin typeface="Times New Roman" panose="02020603050405020304"/>
                          <a:ea typeface="宋体" panose="02010600030101010101" pitchFamily="2" charset="-122"/>
                        </a:rPr>
                        <a:t>中学体育教学设计</a:t>
                      </a:r>
                      <a:endParaRPr lang="zh-CN" sz="14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r>
              <a:tr h="508599">
                <a:tc>
                  <a:txBody>
                    <a:bodyPr/>
                    <a:lstStyle/>
                    <a:p>
                      <a:pPr algn="ctr">
                        <a:spcAft>
                          <a:spcPts val="0"/>
                        </a:spcAft>
                      </a:pPr>
                      <a:r>
                        <a:rPr lang="en-US" sz="1400" b="1" kern="100">
                          <a:effectLst/>
                          <a:latin typeface="Times New Roman" panose="02020603050405020304"/>
                          <a:ea typeface="楷体_GB2312"/>
                        </a:rPr>
                        <a:t>8</a:t>
                      </a:r>
                      <a:endParaRPr lang="zh-CN" sz="1400" b="1" kern="10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just">
                        <a:lnSpc>
                          <a:spcPct val="110000"/>
                        </a:lnSpc>
                        <a:spcAft>
                          <a:spcPts val="0"/>
                        </a:spcAft>
                      </a:pPr>
                      <a:r>
                        <a:rPr lang="zh-CN" sz="1400" b="1" kern="100" dirty="0">
                          <a:effectLst/>
                          <a:latin typeface="Times New Roman" panose="02020603050405020304"/>
                          <a:ea typeface="宋体" panose="02010600030101010101" pitchFamily="2" charset="-122"/>
                        </a:rPr>
                        <a:t>中学体育课程资源开发与利用</a:t>
                      </a:r>
                      <a:endParaRPr lang="zh-CN" sz="1400" b="1" kern="100" dirty="0">
                        <a:effectLst/>
                        <a:latin typeface="Times New Roman" panose="02020603050405020304"/>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r>
            </a:tbl>
          </a:graphicData>
        </a:graphic>
      </p:graphicFrame>
      <p:sp>
        <p:nvSpPr>
          <p:cNvPr id="5" name="TextBox 4"/>
          <p:cNvSpPr txBox="1"/>
          <p:nvPr/>
        </p:nvSpPr>
        <p:spPr>
          <a:xfrm>
            <a:off x="4427984" y="1105580"/>
            <a:ext cx="2016224" cy="523220"/>
          </a:xfrm>
          <a:prstGeom prst="rect">
            <a:avLst/>
          </a:prstGeom>
          <a:noFill/>
        </p:spPr>
        <p:txBody>
          <a:bodyPr wrap="square" rtlCol="0">
            <a:spAutoFit/>
          </a:bodyP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体育教育</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3707904" y="332656"/>
            <a:ext cx="3024336" cy="3024336"/>
            <a:chOff x="2123728" y="476672"/>
            <a:chExt cx="3024336" cy="3024336"/>
          </a:xfrm>
        </p:grpSpPr>
        <p:sp>
          <p:nvSpPr>
            <p:cNvPr id="15" name="弦形 14"/>
            <p:cNvSpPr/>
            <p:nvPr/>
          </p:nvSpPr>
          <p:spPr>
            <a:xfrm rot="5400000">
              <a:off x="2123728" y="476672"/>
              <a:ext cx="3024336" cy="3024336"/>
            </a:xfrm>
            <a:prstGeom prst="chord">
              <a:avLst>
                <a:gd name="adj1" fmla="val 5394608"/>
                <a:gd name="adj2" fmla="val 16200000"/>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15"/>
            <p:cNvSpPr txBox="1"/>
            <p:nvPr/>
          </p:nvSpPr>
          <p:spPr>
            <a:xfrm>
              <a:off x="2627784" y="1105580"/>
              <a:ext cx="2016224" cy="523220"/>
            </a:xfrm>
            <a:prstGeom prst="rect">
              <a:avLst/>
            </a:prstGeom>
            <a:noFill/>
          </p:spPr>
          <p:txBody>
            <a:bodyPr wrap="square" rtlCol="0">
              <a:spAutoFit/>
            </a:bodyP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体育教育</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sp>
        <p:nvSpPr>
          <p:cNvPr id="2" name="矩形 1"/>
          <p:cNvSpPr/>
          <p:nvPr/>
        </p:nvSpPr>
        <p:spPr>
          <a:xfrm>
            <a:off x="2051720" y="1628800"/>
            <a:ext cx="3024088" cy="694060"/>
          </a:xfrm>
          <a:prstGeom prst="rect">
            <a:avLst/>
          </a:prstGeom>
          <a:solidFill>
            <a:srgbClr val="FF000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必修</a:t>
            </a:r>
            <a:r>
              <a:rPr lang="en-US" altLang="zh-CN" sz="2800" b="1" dirty="0" smtClean="0"/>
              <a:t>9</a:t>
            </a:r>
            <a:r>
              <a:rPr lang="zh-CN" altLang="en-US" sz="2800" b="1" dirty="0" smtClean="0"/>
              <a:t>门</a:t>
            </a:r>
            <a:endParaRPr lang="zh-CN" altLang="en-US" sz="2800" b="1" dirty="0"/>
          </a:p>
        </p:txBody>
      </p:sp>
      <p:sp>
        <p:nvSpPr>
          <p:cNvPr id="17" name="矩形 16"/>
          <p:cNvSpPr/>
          <p:nvPr/>
        </p:nvSpPr>
        <p:spPr>
          <a:xfrm>
            <a:off x="5508104" y="1628800"/>
            <a:ext cx="3024088" cy="694060"/>
          </a:xfrm>
          <a:prstGeom prst="rect">
            <a:avLst/>
          </a:prstGeom>
          <a:solidFill>
            <a:srgbClr val="FF000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任选</a:t>
            </a:r>
            <a:r>
              <a:rPr lang="en-US" altLang="zh-CN" sz="2800" b="1" dirty="0" smtClean="0"/>
              <a:t>4</a:t>
            </a:r>
            <a:r>
              <a:rPr lang="zh-CN" altLang="en-US" sz="2800" b="1" dirty="0" smtClean="0"/>
              <a:t>门</a:t>
            </a:r>
            <a:endParaRPr lang="zh-CN" altLang="en-US" sz="2800" b="1" dirty="0"/>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par>
                          <p:cTn id="20" fill="hold">
                            <p:stCondLst>
                              <p:cond delay="500"/>
                            </p:stCondLst>
                            <p:childTnLst>
                              <p:par>
                                <p:cTn id="21" presetID="47" presetClass="entr" presetSubtype="0"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1000"/>
                                        <p:tgtEl>
                                          <p:spTgt spid="14"/>
                                        </p:tgtEl>
                                      </p:cBhvr>
                                    </p:animEffect>
                                    <p:anim calcmode="lin" valueType="num">
                                      <p:cBhvr>
                                        <p:cTn id="24" dur="1000" fill="hold"/>
                                        <p:tgtEl>
                                          <p:spTgt spid="14"/>
                                        </p:tgtEl>
                                        <p:attrNameLst>
                                          <p:attrName>ppt_x</p:attrName>
                                        </p:attrNameLst>
                                      </p:cBhvr>
                                      <p:tavLst>
                                        <p:tav tm="0">
                                          <p:val>
                                            <p:strVal val="#ppt_x"/>
                                          </p:val>
                                        </p:tav>
                                        <p:tav tm="100000">
                                          <p:val>
                                            <p:strVal val="#ppt_x"/>
                                          </p:val>
                                        </p:tav>
                                      </p:tavLst>
                                    </p:anim>
                                    <p:anim calcmode="lin" valueType="num">
                                      <p:cBhvr>
                                        <p:cTn id="25"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TextBox 4"/>
          <p:cNvSpPr txBox="1"/>
          <p:nvPr/>
        </p:nvSpPr>
        <p:spPr>
          <a:xfrm>
            <a:off x="2051720" y="548680"/>
            <a:ext cx="5040560" cy="715089"/>
          </a:xfrm>
          <a:prstGeom prst="roundRect">
            <a:avLst/>
          </a:prstGeom>
          <a:noFill/>
          <a:ln w="88900" cmpd="thickThin">
            <a:solidFill>
              <a:srgbClr val="00B0F0"/>
            </a:solidFill>
          </a:ln>
        </p:spPr>
        <p:txBody>
          <a:bodyPr wrap="square" rtlCol="0">
            <a:spAutoFit/>
          </a:bodyPr>
          <a:lstStyle/>
          <a:p>
            <a:pPr algn="ctr"/>
            <a:r>
              <a:rPr lang="zh-CN" altLang="en-US" sz="3600" b="1" dirty="0">
                <a:solidFill>
                  <a:srgbClr val="FF0000"/>
                </a:solidFill>
                <a:effectLst>
                  <a:glow rad="101600">
                    <a:schemeClr val="accent5">
                      <a:satMod val="175000"/>
                      <a:alpha val="40000"/>
                    </a:schemeClr>
                  </a:glow>
                </a:effectLst>
                <a:latin typeface="微软雅黑" panose="020B0503020204020204" pitchFamily="34" charset="-122"/>
                <a:ea typeface="微软雅黑" panose="020B0503020204020204" pitchFamily="34" charset="-122"/>
              </a:rPr>
              <a:t>综合身体素质达标</a:t>
            </a:r>
            <a:endParaRPr lang="zh-CN" altLang="en-US" sz="3600" b="1" dirty="0">
              <a:solidFill>
                <a:srgbClr val="FF0000"/>
              </a:solidFill>
              <a:effectLst>
                <a:glow rad="101600">
                  <a:schemeClr val="accent5">
                    <a:satMod val="175000"/>
                    <a:alpha val="40000"/>
                  </a:schemeClr>
                </a:glow>
              </a:effectLst>
              <a:latin typeface="微软雅黑" panose="020B0503020204020204" pitchFamily="34" charset="-122"/>
              <a:ea typeface="微软雅黑" panose="020B0503020204020204" pitchFamily="34" charset="-122"/>
            </a:endParaRPr>
          </a:p>
        </p:txBody>
      </p:sp>
      <p:graphicFrame>
        <p:nvGraphicFramePr>
          <p:cNvPr id="7" name="图示 6"/>
          <p:cNvGraphicFramePr/>
          <p:nvPr/>
        </p:nvGraphicFramePr>
        <p:xfrm>
          <a:off x="827584" y="1700808"/>
          <a:ext cx="6096000" cy="406400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grpSp>
        <p:nvGrpSpPr>
          <p:cNvPr id="9" name="组合 8"/>
          <p:cNvGrpSpPr/>
          <p:nvPr/>
        </p:nvGrpSpPr>
        <p:grpSpPr>
          <a:xfrm>
            <a:off x="7347304" y="1772816"/>
            <a:ext cx="1329152" cy="3901436"/>
            <a:chOff x="3508" y="81281"/>
            <a:chExt cx="753088" cy="3901436"/>
          </a:xfrm>
        </p:grpSpPr>
        <p:sp>
          <p:nvSpPr>
            <p:cNvPr id="10" name="矩形 9"/>
            <p:cNvSpPr/>
            <p:nvPr/>
          </p:nvSpPr>
          <p:spPr>
            <a:xfrm rot="16200000">
              <a:off x="-1570666" y="1655455"/>
              <a:ext cx="3901436" cy="753088"/>
            </a:xfrm>
            <a:prstGeom prst="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1" name="矩形 10"/>
            <p:cNvSpPr/>
            <p:nvPr/>
          </p:nvSpPr>
          <p:spPr>
            <a:xfrm rot="16200000">
              <a:off x="-1570666" y="1655455"/>
              <a:ext cx="3901436" cy="753088"/>
            </a:xfrm>
            <a:prstGeom prst="rect">
              <a:avLst/>
            </a:prstGeom>
          </p:spPr>
          <p:style>
            <a:lnRef idx="0">
              <a:scrgbClr r="0" g="0" b="0"/>
            </a:lnRef>
            <a:fillRef idx="0">
              <a:scrgbClr r="0" g="0" b="0"/>
            </a:fillRef>
            <a:effectRef idx="0">
              <a:scrgbClr r="0" g="0" b="0"/>
            </a:effectRef>
            <a:fontRef idx="minor">
              <a:schemeClr val="lt1"/>
            </a:fontRef>
          </p:style>
          <p:txBody>
            <a:bodyPr spcFirstLastPara="0" vert="vert" wrap="square" lIns="33020" tIns="33020" rIns="33020" bIns="33020" numCol="1" spcCol="1270" anchor="ctr" anchorCtr="0">
              <a:noAutofit/>
            </a:bodyPr>
            <a:lstStyle/>
            <a:p>
              <a:pPr lvl="0" algn="ctr" defTabSz="2311400">
                <a:lnSpc>
                  <a:spcPct val="90000"/>
                </a:lnSpc>
                <a:spcBef>
                  <a:spcPct val="0"/>
                </a:spcBef>
                <a:spcAft>
                  <a:spcPct val="35000"/>
                </a:spcAft>
              </a:pPr>
              <a:r>
                <a:rPr lang="zh-CN" altLang="zh-CN" sz="3600" b="1" dirty="0">
                  <a:solidFill>
                    <a:srgbClr val="FFFF00"/>
                  </a:solidFill>
                  <a:effectLst>
                    <a:outerShdw blurRad="38100" dist="38100" dir="2700000" algn="tl">
                      <a:srgbClr val="000000">
                        <a:alpha val="43137"/>
                      </a:srgbClr>
                    </a:outerShdw>
                  </a:effectLst>
                </a:rPr>
                <a:t>不合格者可参加下一年度的测试</a:t>
              </a:r>
              <a:endParaRPr lang="zh-CN" altLang="en-US" sz="3600" kern="1200" dirty="0">
                <a:solidFill>
                  <a:srgbClr val="FFFF00"/>
                </a:solidFill>
              </a:endParaRPr>
            </a:p>
          </p:txBody>
        </p:sp>
      </p:grpSp>
      <p:sp>
        <p:nvSpPr>
          <p:cNvPr id="8" name="矩形 7"/>
          <p:cNvSpPr/>
          <p:nvPr/>
        </p:nvSpPr>
        <p:spPr>
          <a:xfrm>
            <a:off x="3396838" y="5877272"/>
            <a:ext cx="2350323" cy="461665"/>
          </a:xfrm>
          <a:prstGeom prst="rect">
            <a:avLst/>
          </a:prstGeom>
        </p:spPr>
        <p:txBody>
          <a:bodyPr wrap="none">
            <a:spAutoFit/>
          </a:bodyPr>
          <a:lstStyle/>
          <a:p>
            <a:r>
              <a:rPr lang="zh-CN" altLang="zh-CN" sz="2400" b="1" dirty="0">
                <a:solidFill>
                  <a:srgbClr val="FF0000"/>
                </a:solidFill>
                <a:effectLst>
                  <a:outerShdw blurRad="38100" dist="38100" dir="2700000" algn="tl">
                    <a:srgbClr val="000000">
                      <a:alpha val="43137"/>
                    </a:srgbClr>
                  </a:outerShdw>
                </a:effectLst>
              </a:rPr>
              <a:t>毕业前必须获得</a:t>
            </a:r>
            <a:endParaRPr lang="zh-CN" altLang="en-US" sz="2400" dirty="0">
              <a:solidFill>
                <a:srgbClr val="FF0000"/>
              </a:solidFill>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22" presetClass="entr" presetSubtype="8"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randombar(horizontal)">
                                      <p:cBhvr>
                                        <p:cTn id="17" dur="500"/>
                                        <p:tgtEl>
                                          <p:spTgt spid="9"/>
                                        </p:tgtEl>
                                      </p:cBhvr>
                                    </p:animEffect>
                                  </p:childTnLst>
                                </p:cTn>
                              </p:par>
                              <p:par>
                                <p:cTn id="18" presetID="6" presetClass="entr" presetSubtype="16"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circle(in)">
                                      <p:cBhvr>
                                        <p:cTn id="20"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Graphic spid="7" grpId="0">
        <p:bldAsOne/>
      </p:bldGraphic>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1" name="Rectangle 3"/>
          <p:cNvSpPr>
            <a:spLocks noGrp="1" noChangeArrowheads="1"/>
          </p:cNvSpPr>
          <p:nvPr>
            <p:ph type="body" sz="half" idx="4294967295"/>
          </p:nvPr>
        </p:nvSpPr>
        <p:spPr>
          <a:xfrm>
            <a:off x="1550194" y="548680"/>
            <a:ext cx="6329362" cy="603250"/>
          </a:xfrm>
        </p:spPr>
        <p:txBody>
          <a:bodyPr/>
          <a:lstStyle/>
          <a:p>
            <a:pPr eaLnBrk="1" hangingPunct="1">
              <a:buFontTx/>
              <a:buNone/>
              <a:defRPr/>
            </a:pPr>
            <a:r>
              <a:rPr lang="en-US" altLang="zh-CN" b="1" dirty="0" smtClean="0">
                <a:solidFill>
                  <a:srgbClr val="0070C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2</a:t>
            </a:r>
            <a:r>
              <a:rPr lang="zh-CN" altLang="en-US" b="1" dirty="0" smtClean="0">
                <a:solidFill>
                  <a:srgbClr val="0070C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、课程的分类（按课程类型分）</a:t>
            </a:r>
            <a:endParaRPr lang="zh-CN" altLang="en-US" b="1" dirty="0" smtClean="0">
              <a:solidFill>
                <a:srgbClr val="0070C0"/>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grpSp>
        <p:nvGrpSpPr>
          <p:cNvPr id="2" name="组合 20"/>
          <p:cNvGrpSpPr/>
          <p:nvPr/>
        </p:nvGrpSpPr>
        <p:grpSpPr bwMode="auto">
          <a:xfrm>
            <a:off x="2731020" y="1996083"/>
            <a:ext cx="2643188" cy="1571625"/>
            <a:chOff x="0" y="0"/>
            <a:chExt cx="2857520" cy="1714512"/>
          </a:xfrm>
        </p:grpSpPr>
        <p:sp>
          <p:nvSpPr>
            <p:cNvPr id="19460" name="椭圆 15"/>
            <p:cNvSpPr>
              <a:spLocks noChangeArrowheads="1"/>
            </p:cNvSpPr>
            <p:nvPr/>
          </p:nvSpPr>
          <p:spPr bwMode="auto">
            <a:xfrm>
              <a:off x="0" y="0"/>
              <a:ext cx="2857520" cy="1714512"/>
            </a:xfrm>
            <a:prstGeom prst="ellipse">
              <a:avLst/>
            </a:prstGeom>
            <a:noFill/>
            <a:ln w="25400">
              <a:solidFill>
                <a:srgbClr val="5C9524"/>
              </a:solidFill>
              <a:round/>
            </a:ln>
            <a:extLst>
              <a:ext uri="{909E8E84-426E-40DD-AFC4-6F175D3DCCD1}">
                <a14:hiddenFill xmlns:a14="http://schemas.microsoft.com/office/drawing/2010/main">
                  <a:solidFill>
                    <a:srgbClr val="FFFFFF"/>
                  </a:solidFill>
                </a14:hiddenFill>
              </a:ext>
            </a:extLst>
          </p:spPr>
          <p:txBody>
            <a:bodyPr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solidFill>
                  <a:srgbClr val="DDE89A"/>
                </a:solidFill>
                <a:ea typeface="宋体" panose="02010600030101010101" pitchFamily="2" charset="-122"/>
              </a:endParaRPr>
            </a:p>
          </p:txBody>
        </p:sp>
        <p:sp>
          <p:nvSpPr>
            <p:cNvPr id="12294" name="Rectangle 3"/>
            <p:cNvSpPr txBox="1">
              <a:spLocks noChangeArrowheads="1"/>
            </p:cNvSpPr>
            <p:nvPr/>
          </p:nvSpPr>
          <p:spPr bwMode="auto">
            <a:xfrm>
              <a:off x="386152" y="500500"/>
              <a:ext cx="2085216" cy="602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eaLnBrk="1" hangingPunct="1">
                <a:spcBef>
                  <a:spcPct val="20000"/>
                </a:spcBef>
                <a:defRPr/>
              </a:pPr>
              <a:r>
                <a:rPr lang="zh-CN" altLang="en-US" sz="4000" b="1" dirty="0" smtClean="0">
                  <a:solidFill>
                    <a:srgbClr val="0000FF"/>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理论课</a:t>
              </a:r>
              <a:endParaRPr lang="zh-CN" altLang="en-US" sz="4000" b="1" dirty="0" smtClean="0">
                <a:solidFill>
                  <a:srgbClr val="0000FF"/>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grpSp>
      <p:grpSp>
        <p:nvGrpSpPr>
          <p:cNvPr id="3" name="组合 19"/>
          <p:cNvGrpSpPr/>
          <p:nvPr/>
        </p:nvGrpSpPr>
        <p:grpSpPr bwMode="auto">
          <a:xfrm>
            <a:off x="4016895" y="2924771"/>
            <a:ext cx="2500313" cy="1500187"/>
            <a:chOff x="0" y="0"/>
            <a:chExt cx="2857520" cy="1714512"/>
          </a:xfrm>
        </p:grpSpPr>
        <p:sp>
          <p:nvSpPr>
            <p:cNvPr id="19463" name="椭圆 16"/>
            <p:cNvSpPr>
              <a:spLocks noChangeArrowheads="1"/>
            </p:cNvSpPr>
            <p:nvPr/>
          </p:nvSpPr>
          <p:spPr bwMode="auto">
            <a:xfrm>
              <a:off x="0" y="0"/>
              <a:ext cx="2857520" cy="1714512"/>
            </a:xfrm>
            <a:prstGeom prst="ellipse">
              <a:avLst/>
            </a:prstGeom>
            <a:noFill/>
            <a:ln w="25400">
              <a:solidFill>
                <a:srgbClr val="5C9524"/>
              </a:solidFill>
              <a:round/>
            </a:ln>
            <a:extLst>
              <a:ext uri="{909E8E84-426E-40DD-AFC4-6F175D3DCCD1}">
                <a14:hiddenFill xmlns:a14="http://schemas.microsoft.com/office/drawing/2010/main">
                  <a:solidFill>
                    <a:srgbClr val="FFFFFF"/>
                  </a:solidFill>
                </a14:hiddenFill>
              </a:ext>
            </a:extLst>
          </p:spPr>
          <p:txBody>
            <a:bodyPr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solidFill>
                  <a:srgbClr val="DDE89A"/>
                </a:solidFill>
                <a:ea typeface="宋体" panose="02010600030101010101" pitchFamily="2" charset="-122"/>
              </a:endParaRPr>
            </a:p>
          </p:txBody>
        </p:sp>
        <p:sp>
          <p:nvSpPr>
            <p:cNvPr id="12297" name="Rectangle 3"/>
            <p:cNvSpPr txBox="1">
              <a:spLocks noChangeArrowheads="1"/>
            </p:cNvSpPr>
            <p:nvPr/>
          </p:nvSpPr>
          <p:spPr bwMode="auto">
            <a:xfrm>
              <a:off x="408218" y="489861"/>
              <a:ext cx="2122729" cy="602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eaLnBrk="1" hangingPunct="1">
                <a:spcBef>
                  <a:spcPct val="20000"/>
                </a:spcBef>
                <a:defRPr/>
              </a:pPr>
              <a:r>
                <a:rPr lang="zh-CN" altLang="en-US" sz="4000" b="1" dirty="0" smtClean="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实践课</a:t>
              </a:r>
              <a:endParaRPr lang="zh-CN" altLang="en-US" sz="4000" b="1" dirty="0" smtClean="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grpSp>
      <p:sp>
        <p:nvSpPr>
          <p:cNvPr id="12298" name="圆角矩形标注 24"/>
          <p:cNvSpPr>
            <a:spLocks noChangeArrowheads="1"/>
          </p:cNvSpPr>
          <p:nvPr/>
        </p:nvSpPr>
        <p:spPr bwMode="auto">
          <a:xfrm>
            <a:off x="697433" y="1988146"/>
            <a:ext cx="2000250" cy="2786062"/>
          </a:xfrm>
          <a:prstGeom prst="wedgeRoundRectCallout">
            <a:avLst>
              <a:gd name="adj1" fmla="val 70005"/>
              <a:gd name="adj2" fmla="val -17620"/>
              <a:gd name="adj3" fmla="val 16667"/>
            </a:avLst>
          </a:prstGeom>
          <a:noFill/>
          <a:ln w="25400" cmpd="sng">
            <a:solidFill>
              <a:srgbClr val="F5B1ED"/>
            </a:solidFill>
            <a:miter lim="800000"/>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eaLnBrk="1" hangingPunct="1">
              <a:defRPr/>
            </a:pPr>
            <a:r>
              <a:rPr lang="zh-CN" altLang="en-US" sz="2000" b="1" dirty="0" smtClean="0">
                <a:solidFill>
                  <a:schemeClr val="tx2">
                    <a:lumMod val="75000"/>
                  </a:schemeClr>
                </a:solidFill>
                <a:effectLst>
                  <a:outerShdw blurRad="38100" dist="38100" dir="2700000" algn="tl">
                    <a:srgbClr val="C0C0C0"/>
                  </a:outerShdw>
                </a:effectLst>
                <a:ea typeface="宋体" panose="02010600030101010101" pitchFamily="2" charset="-122"/>
              </a:rPr>
              <a:t>大学英语</a:t>
            </a:r>
            <a:endParaRPr lang="en-US" altLang="zh-CN" sz="2000" b="1" dirty="0" smtClean="0">
              <a:solidFill>
                <a:schemeClr val="tx2">
                  <a:lumMod val="75000"/>
                </a:schemeClr>
              </a:solidFill>
              <a:effectLst>
                <a:outerShdw blurRad="38100" dist="38100" dir="2700000" algn="tl">
                  <a:srgbClr val="C0C0C0"/>
                </a:outerShdw>
              </a:effectLst>
              <a:ea typeface="宋体" panose="02010600030101010101" pitchFamily="2" charset="-122"/>
            </a:endParaRPr>
          </a:p>
          <a:p>
            <a:pPr eaLnBrk="1" hangingPunct="1">
              <a:defRPr/>
            </a:pPr>
            <a:r>
              <a:rPr lang="zh-CN" altLang="en-US" sz="2000" b="1" dirty="0" smtClean="0">
                <a:solidFill>
                  <a:schemeClr val="tx2">
                    <a:lumMod val="75000"/>
                  </a:schemeClr>
                </a:solidFill>
                <a:effectLst>
                  <a:outerShdw blurRad="38100" dist="38100" dir="2700000" algn="tl">
                    <a:srgbClr val="C0C0C0"/>
                  </a:outerShdw>
                </a:effectLst>
                <a:ea typeface="宋体" panose="02010600030101010101" pitchFamily="2" charset="-122"/>
              </a:rPr>
              <a:t>大学计算机</a:t>
            </a:r>
            <a:endParaRPr lang="en-US" altLang="zh-CN" sz="2000" b="1" dirty="0" smtClean="0">
              <a:solidFill>
                <a:schemeClr val="tx2">
                  <a:lumMod val="75000"/>
                </a:schemeClr>
              </a:solidFill>
              <a:effectLst>
                <a:outerShdw blurRad="38100" dist="38100" dir="2700000" algn="tl">
                  <a:srgbClr val="C0C0C0"/>
                </a:outerShdw>
              </a:effectLst>
              <a:ea typeface="宋体" panose="02010600030101010101" pitchFamily="2" charset="-122"/>
            </a:endParaRPr>
          </a:p>
          <a:p>
            <a:pPr eaLnBrk="1" hangingPunct="1">
              <a:defRPr/>
            </a:pPr>
            <a:r>
              <a:rPr lang="zh-CN" altLang="en-US" sz="2000" b="1" dirty="0" smtClean="0">
                <a:solidFill>
                  <a:schemeClr val="tx2">
                    <a:lumMod val="75000"/>
                  </a:schemeClr>
                </a:solidFill>
                <a:effectLst>
                  <a:outerShdw blurRad="38100" dist="38100" dir="2700000" algn="tl">
                    <a:srgbClr val="C0C0C0"/>
                  </a:outerShdw>
                </a:effectLst>
                <a:ea typeface="宋体" panose="02010600030101010101" pitchFamily="2" charset="-122"/>
              </a:rPr>
              <a:t>思想道德修养</a:t>
            </a:r>
            <a:endParaRPr lang="en-US" altLang="zh-CN" sz="2000" b="1" dirty="0" smtClean="0">
              <a:solidFill>
                <a:schemeClr val="tx2">
                  <a:lumMod val="75000"/>
                </a:schemeClr>
              </a:solidFill>
              <a:effectLst>
                <a:outerShdw blurRad="38100" dist="38100" dir="2700000" algn="tl">
                  <a:srgbClr val="C0C0C0"/>
                </a:outerShdw>
              </a:effectLst>
              <a:ea typeface="宋体" panose="02010600030101010101" pitchFamily="2" charset="-122"/>
            </a:endParaRPr>
          </a:p>
          <a:p>
            <a:pPr eaLnBrk="1" hangingPunct="1">
              <a:defRPr/>
            </a:pPr>
            <a:r>
              <a:rPr lang="zh-CN" altLang="en-US" sz="2000" b="1" dirty="0" smtClean="0">
                <a:solidFill>
                  <a:schemeClr val="tx2">
                    <a:lumMod val="75000"/>
                  </a:schemeClr>
                </a:solidFill>
                <a:effectLst>
                  <a:outerShdw blurRad="38100" dist="38100" dir="2700000" algn="tl">
                    <a:srgbClr val="C0C0C0"/>
                  </a:outerShdw>
                </a:effectLst>
                <a:ea typeface="宋体" panose="02010600030101010101" pitchFamily="2" charset="-122"/>
              </a:rPr>
              <a:t>学校体育学</a:t>
            </a:r>
            <a:endParaRPr lang="en-US" altLang="zh-CN" sz="2000" b="1" dirty="0" smtClean="0">
              <a:solidFill>
                <a:schemeClr val="tx2">
                  <a:lumMod val="75000"/>
                </a:schemeClr>
              </a:solidFill>
              <a:effectLst>
                <a:outerShdw blurRad="38100" dist="38100" dir="2700000" algn="tl">
                  <a:srgbClr val="C0C0C0"/>
                </a:outerShdw>
              </a:effectLst>
              <a:ea typeface="宋体" panose="02010600030101010101" pitchFamily="2" charset="-122"/>
            </a:endParaRPr>
          </a:p>
          <a:p>
            <a:pPr eaLnBrk="1" hangingPunct="1">
              <a:defRPr/>
            </a:pPr>
            <a:r>
              <a:rPr lang="zh-CN" altLang="en-US" sz="2000" b="1" dirty="0" smtClean="0">
                <a:solidFill>
                  <a:schemeClr val="tx2">
                    <a:lumMod val="75000"/>
                  </a:schemeClr>
                </a:solidFill>
                <a:effectLst>
                  <a:outerShdw blurRad="38100" dist="38100" dir="2700000" algn="tl">
                    <a:srgbClr val="C0C0C0"/>
                  </a:outerShdw>
                </a:effectLst>
                <a:ea typeface="宋体" panose="02010600030101010101" pitchFamily="2" charset="-122"/>
              </a:rPr>
              <a:t>体育统计学</a:t>
            </a:r>
            <a:endParaRPr lang="en-US" altLang="zh-CN" sz="2000" b="1" dirty="0" smtClean="0">
              <a:solidFill>
                <a:schemeClr val="tx2">
                  <a:lumMod val="75000"/>
                </a:schemeClr>
              </a:solidFill>
              <a:effectLst>
                <a:outerShdw blurRad="38100" dist="38100" dir="2700000" algn="tl">
                  <a:srgbClr val="C0C0C0"/>
                </a:outerShdw>
              </a:effectLst>
              <a:ea typeface="宋体" panose="02010600030101010101" pitchFamily="2" charset="-122"/>
            </a:endParaRPr>
          </a:p>
          <a:p>
            <a:pPr eaLnBrk="1" hangingPunct="1">
              <a:defRPr/>
            </a:pPr>
            <a:r>
              <a:rPr lang="zh-CN" altLang="en-US" sz="2000" b="1" dirty="0" smtClean="0">
                <a:solidFill>
                  <a:schemeClr val="tx2">
                    <a:lumMod val="75000"/>
                  </a:schemeClr>
                </a:solidFill>
                <a:effectLst>
                  <a:outerShdw blurRad="38100" dist="38100" dir="2700000" algn="tl">
                    <a:srgbClr val="C0C0C0"/>
                  </a:outerShdw>
                </a:effectLst>
                <a:ea typeface="宋体" panose="02010600030101010101" pitchFamily="2" charset="-122"/>
              </a:rPr>
              <a:t>运动训练学</a:t>
            </a:r>
            <a:endParaRPr lang="en-US" altLang="zh-CN" sz="2000" b="1" dirty="0" smtClean="0">
              <a:solidFill>
                <a:schemeClr val="tx2">
                  <a:lumMod val="75000"/>
                </a:schemeClr>
              </a:solidFill>
              <a:effectLst>
                <a:outerShdw blurRad="38100" dist="38100" dir="2700000" algn="tl">
                  <a:srgbClr val="C0C0C0"/>
                </a:outerShdw>
              </a:effectLst>
              <a:ea typeface="宋体" panose="02010600030101010101" pitchFamily="2" charset="-122"/>
            </a:endParaRPr>
          </a:p>
          <a:p>
            <a:pPr eaLnBrk="1" hangingPunct="1">
              <a:defRPr/>
            </a:pPr>
            <a:r>
              <a:rPr lang="zh-CN" altLang="en-US" sz="2000" b="1" dirty="0" smtClean="0">
                <a:solidFill>
                  <a:schemeClr val="tx2">
                    <a:lumMod val="75000"/>
                  </a:schemeClr>
                </a:solidFill>
                <a:effectLst>
                  <a:outerShdw blurRad="38100" dist="38100" dir="2700000" algn="tl">
                    <a:srgbClr val="C0C0C0"/>
                  </a:outerShdw>
                </a:effectLst>
                <a:ea typeface="宋体" panose="02010600030101010101" pitchFamily="2" charset="-122"/>
              </a:rPr>
              <a:t>体育概论</a:t>
            </a:r>
            <a:endParaRPr lang="en-US" altLang="zh-CN" sz="2000" b="1" dirty="0" smtClean="0">
              <a:solidFill>
                <a:schemeClr val="tx2">
                  <a:lumMod val="75000"/>
                </a:schemeClr>
              </a:solidFill>
              <a:effectLst>
                <a:outerShdw blurRad="38100" dist="38100" dir="2700000" algn="tl">
                  <a:srgbClr val="C0C0C0"/>
                </a:outerShdw>
              </a:effectLst>
              <a:ea typeface="宋体" panose="02010600030101010101" pitchFamily="2" charset="-122"/>
            </a:endParaRPr>
          </a:p>
        </p:txBody>
      </p:sp>
      <p:sp>
        <p:nvSpPr>
          <p:cNvPr id="12299" name="矩形标注 25"/>
          <p:cNvSpPr>
            <a:spLocks noChangeArrowheads="1"/>
          </p:cNvSpPr>
          <p:nvPr/>
        </p:nvSpPr>
        <p:spPr bwMode="auto">
          <a:xfrm>
            <a:off x="3794645" y="4940896"/>
            <a:ext cx="4071938" cy="935037"/>
          </a:xfrm>
          <a:prstGeom prst="wedgeRectCallout">
            <a:avLst>
              <a:gd name="adj1" fmla="val -13236"/>
              <a:gd name="adj2" fmla="val -121477"/>
            </a:avLst>
          </a:prstGeom>
          <a:noFill/>
          <a:ln w="25400" cmpd="sng">
            <a:solidFill>
              <a:srgbClr val="7FD0DB"/>
            </a:solidFill>
            <a:miter lim="800000"/>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eaLnBrk="1" hangingPunct="1">
              <a:defRPr/>
            </a:pPr>
            <a:r>
              <a:rPr lang="zh-CN" altLang="en-US" sz="2000" b="1" dirty="0" smtClean="0">
                <a:solidFill>
                  <a:schemeClr val="tx2">
                    <a:lumMod val="75000"/>
                  </a:schemeClr>
                </a:solidFill>
                <a:effectLst>
                  <a:outerShdw blurRad="38100" dist="38100" dir="2700000" algn="tl">
                    <a:srgbClr val="C0C0C0"/>
                  </a:outerShdw>
                </a:effectLst>
                <a:ea typeface="宋体" panose="02010600030101010101" pitchFamily="2" charset="-122"/>
              </a:rPr>
              <a:t>田径、篮球、体操、健美操、体育舞蹈、足球、排球、乒乓球等</a:t>
            </a:r>
            <a:endParaRPr lang="zh-CN" altLang="en-US" sz="2000" b="1" dirty="0" smtClean="0">
              <a:solidFill>
                <a:schemeClr val="tx2">
                  <a:lumMod val="75000"/>
                </a:schemeClr>
              </a:solidFill>
              <a:effectLst>
                <a:outerShdw blurRad="38100" dist="38100" dir="2700000" algn="tl">
                  <a:srgbClr val="C0C0C0"/>
                </a:outerShdw>
              </a:effectLst>
              <a:ea typeface="宋体" panose="02010600030101010101" pitchFamily="2" charset="-122"/>
            </a:endParaRPr>
          </a:p>
        </p:txBody>
      </p:sp>
      <p:sp>
        <p:nvSpPr>
          <p:cNvPr id="12300" name="圆角矩形标注 27"/>
          <p:cNvSpPr>
            <a:spLocks noChangeArrowheads="1"/>
          </p:cNvSpPr>
          <p:nvPr/>
        </p:nvSpPr>
        <p:spPr bwMode="auto">
          <a:xfrm>
            <a:off x="6387033" y="1700808"/>
            <a:ext cx="1857375" cy="1943100"/>
          </a:xfrm>
          <a:prstGeom prst="wedgeRoundRectCallout">
            <a:avLst>
              <a:gd name="adj1" fmla="val -130083"/>
              <a:gd name="adj2" fmla="val 22306"/>
              <a:gd name="adj3" fmla="val 16667"/>
            </a:avLst>
          </a:prstGeom>
          <a:noFill/>
          <a:ln w="25400" cmpd="sng">
            <a:solidFill>
              <a:srgbClr val="44CF5E"/>
            </a:solidFill>
            <a:miter lim="800000"/>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eaLnBrk="1" hangingPunct="1">
              <a:defRPr/>
            </a:pPr>
            <a:r>
              <a:rPr lang="zh-CN" altLang="en-US" sz="2000" b="1" dirty="0" smtClean="0">
                <a:solidFill>
                  <a:schemeClr val="tx2">
                    <a:lumMod val="75000"/>
                  </a:schemeClr>
                </a:solidFill>
                <a:effectLst>
                  <a:outerShdw blurRad="38100" dist="38100" dir="2700000" algn="tl">
                    <a:srgbClr val="C0C0C0"/>
                  </a:outerShdw>
                </a:effectLst>
                <a:ea typeface="宋体" panose="02010600030101010101" pitchFamily="2" charset="-122"/>
              </a:rPr>
              <a:t>运动解剖学</a:t>
            </a:r>
            <a:endParaRPr lang="en-US" altLang="zh-CN" sz="2000" b="1" dirty="0" smtClean="0">
              <a:solidFill>
                <a:schemeClr val="tx2">
                  <a:lumMod val="75000"/>
                </a:schemeClr>
              </a:solidFill>
              <a:effectLst>
                <a:outerShdw blurRad="38100" dist="38100" dir="2700000" algn="tl">
                  <a:srgbClr val="C0C0C0"/>
                </a:outerShdw>
              </a:effectLst>
              <a:ea typeface="宋体" panose="02010600030101010101" pitchFamily="2" charset="-122"/>
            </a:endParaRPr>
          </a:p>
          <a:p>
            <a:pPr eaLnBrk="1" hangingPunct="1">
              <a:defRPr/>
            </a:pPr>
            <a:r>
              <a:rPr lang="zh-CN" altLang="en-US" sz="2000" b="1" dirty="0" smtClean="0">
                <a:solidFill>
                  <a:schemeClr val="tx2">
                    <a:lumMod val="75000"/>
                  </a:schemeClr>
                </a:solidFill>
                <a:effectLst>
                  <a:outerShdw blurRad="38100" dist="38100" dir="2700000" algn="tl">
                    <a:srgbClr val="C0C0C0"/>
                  </a:outerShdw>
                </a:effectLst>
                <a:ea typeface="宋体" panose="02010600030101010101" pitchFamily="2" charset="-122"/>
              </a:rPr>
              <a:t>运动生理学</a:t>
            </a:r>
            <a:endParaRPr lang="en-US" altLang="zh-CN" sz="2000" b="1" dirty="0" smtClean="0">
              <a:solidFill>
                <a:schemeClr val="tx2">
                  <a:lumMod val="75000"/>
                </a:schemeClr>
              </a:solidFill>
              <a:effectLst>
                <a:outerShdw blurRad="38100" dist="38100" dir="2700000" algn="tl">
                  <a:srgbClr val="C0C0C0"/>
                </a:outerShdw>
              </a:effectLst>
              <a:ea typeface="宋体" panose="02010600030101010101" pitchFamily="2" charset="-122"/>
            </a:endParaRPr>
          </a:p>
          <a:p>
            <a:pPr eaLnBrk="1" hangingPunct="1">
              <a:defRPr/>
            </a:pPr>
            <a:r>
              <a:rPr lang="zh-CN" altLang="en-US" sz="2000" b="1" dirty="0" smtClean="0">
                <a:solidFill>
                  <a:schemeClr val="tx2">
                    <a:lumMod val="75000"/>
                  </a:schemeClr>
                </a:solidFill>
                <a:effectLst>
                  <a:outerShdw blurRad="38100" dist="38100" dir="2700000" algn="tl">
                    <a:srgbClr val="C0C0C0"/>
                  </a:outerShdw>
                </a:effectLst>
                <a:ea typeface="宋体" panose="02010600030101010101" pitchFamily="2" charset="-122"/>
              </a:rPr>
              <a:t>体育保健学</a:t>
            </a:r>
            <a:endParaRPr lang="en-US" altLang="zh-CN" sz="2000" b="1" dirty="0" smtClean="0">
              <a:solidFill>
                <a:schemeClr val="tx2">
                  <a:lumMod val="75000"/>
                </a:schemeClr>
              </a:solidFill>
              <a:effectLst>
                <a:outerShdw blurRad="38100" dist="38100" dir="2700000" algn="tl">
                  <a:srgbClr val="C0C0C0"/>
                </a:outerShdw>
              </a:effectLst>
              <a:ea typeface="宋体" panose="02010600030101010101" pitchFamily="2" charset="-122"/>
            </a:endParaRPr>
          </a:p>
          <a:p>
            <a:pPr eaLnBrk="1" hangingPunct="1">
              <a:defRPr/>
            </a:pPr>
            <a:r>
              <a:rPr lang="zh-CN" altLang="en-US" sz="2000" b="1" dirty="0" smtClean="0">
                <a:solidFill>
                  <a:schemeClr val="tx2">
                    <a:lumMod val="75000"/>
                  </a:schemeClr>
                </a:solidFill>
                <a:effectLst>
                  <a:outerShdw blurRad="38100" dist="38100" dir="2700000" algn="tl">
                    <a:srgbClr val="C0C0C0"/>
                  </a:outerShdw>
                </a:effectLst>
                <a:ea typeface="宋体" panose="02010600030101010101" pitchFamily="2" charset="-122"/>
              </a:rPr>
              <a:t>运动生物化学</a:t>
            </a:r>
            <a:endParaRPr lang="zh-CN" altLang="en-US" sz="2000" b="1" dirty="0" smtClean="0">
              <a:solidFill>
                <a:schemeClr val="tx2">
                  <a:lumMod val="75000"/>
                </a:schemeClr>
              </a:solidFill>
              <a:effectLst>
                <a:outerShdw blurRad="38100" dist="38100" dir="2700000" algn="tl">
                  <a:srgbClr val="C0C0C0"/>
                </a:outerShdw>
              </a:effectLst>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12298"/>
                                        </p:tgtEl>
                                        <p:attrNameLst>
                                          <p:attrName>style.visibility</p:attrName>
                                        </p:attrNameLst>
                                      </p:cBhvr>
                                      <p:to>
                                        <p:strVal val="visible"/>
                                      </p:to>
                                    </p:set>
                                    <p:animEffect transition="in" filter="fade">
                                      <p:cBhvr>
                                        <p:cTn id="7" dur="500"/>
                                        <p:tgtEl>
                                          <p:spTgt spid="12298"/>
                                        </p:tgtEl>
                                      </p:cBhvr>
                                    </p:animEffect>
                                    <p:anim calcmode="lin" valueType="num">
                                      <p:cBhvr>
                                        <p:cTn id="8" dur="500" fill="hold"/>
                                        <p:tgtEl>
                                          <p:spTgt spid="12298"/>
                                        </p:tgtEl>
                                        <p:attrNameLst>
                                          <p:attrName>ppt_x</p:attrName>
                                        </p:attrNameLst>
                                      </p:cBhvr>
                                      <p:tavLst>
                                        <p:tav tm="0">
                                          <p:val>
                                            <p:strVal val="#ppt_x-.1"/>
                                          </p:val>
                                        </p:tav>
                                        <p:tav tm="100000">
                                          <p:val>
                                            <p:strVal val="#ppt_x"/>
                                          </p:val>
                                        </p:tav>
                                      </p:tavLst>
                                    </p:anim>
                                    <p:anim calcmode="lin" valueType="num">
                                      <p:cBhvr>
                                        <p:cTn id="9" dur="500" fill="hold"/>
                                        <p:tgtEl>
                                          <p:spTgt spid="12298"/>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0" presetClass="entr" presetSubtype="0" fill="hold" grpId="0" nodeType="clickEffect">
                                  <p:stCondLst>
                                    <p:cond delay="0"/>
                                  </p:stCondLst>
                                  <p:iterate type="lt">
                                    <p:tmPct val="10000"/>
                                  </p:iterate>
                                  <p:childTnLst>
                                    <p:set>
                                      <p:cBhvr>
                                        <p:cTn id="13" dur="1" fill="hold">
                                          <p:stCondLst>
                                            <p:cond delay="0"/>
                                          </p:stCondLst>
                                        </p:cTn>
                                        <p:tgtEl>
                                          <p:spTgt spid="12299"/>
                                        </p:tgtEl>
                                        <p:attrNameLst>
                                          <p:attrName>style.visibility</p:attrName>
                                        </p:attrNameLst>
                                      </p:cBhvr>
                                      <p:to>
                                        <p:strVal val="visible"/>
                                      </p:to>
                                    </p:set>
                                    <p:animEffect transition="in" filter="fade">
                                      <p:cBhvr>
                                        <p:cTn id="14" dur="500"/>
                                        <p:tgtEl>
                                          <p:spTgt spid="12299"/>
                                        </p:tgtEl>
                                      </p:cBhvr>
                                    </p:animEffect>
                                    <p:anim calcmode="lin" valueType="num">
                                      <p:cBhvr>
                                        <p:cTn id="15" dur="500" fill="hold"/>
                                        <p:tgtEl>
                                          <p:spTgt spid="12299"/>
                                        </p:tgtEl>
                                        <p:attrNameLst>
                                          <p:attrName>ppt_x</p:attrName>
                                        </p:attrNameLst>
                                      </p:cBhvr>
                                      <p:tavLst>
                                        <p:tav tm="0">
                                          <p:val>
                                            <p:strVal val="#ppt_x-.1"/>
                                          </p:val>
                                        </p:tav>
                                        <p:tav tm="100000">
                                          <p:val>
                                            <p:strVal val="#ppt_x"/>
                                          </p:val>
                                        </p:tav>
                                      </p:tavLst>
                                    </p:anim>
                                    <p:anim calcmode="lin" valueType="num">
                                      <p:cBhvr>
                                        <p:cTn id="16" dur="500" fill="hold"/>
                                        <p:tgtEl>
                                          <p:spTgt spid="12299"/>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0" presetClass="entr" presetSubtype="0" fill="hold" grpId="0" nodeType="clickEffect">
                                  <p:stCondLst>
                                    <p:cond delay="0"/>
                                  </p:stCondLst>
                                  <p:iterate type="lt">
                                    <p:tmPct val="10000"/>
                                  </p:iterate>
                                  <p:childTnLst>
                                    <p:set>
                                      <p:cBhvr>
                                        <p:cTn id="20" dur="1" fill="hold">
                                          <p:stCondLst>
                                            <p:cond delay="0"/>
                                          </p:stCondLst>
                                        </p:cTn>
                                        <p:tgtEl>
                                          <p:spTgt spid="12300"/>
                                        </p:tgtEl>
                                        <p:attrNameLst>
                                          <p:attrName>style.visibility</p:attrName>
                                        </p:attrNameLst>
                                      </p:cBhvr>
                                      <p:to>
                                        <p:strVal val="visible"/>
                                      </p:to>
                                    </p:set>
                                    <p:animEffect transition="in" filter="fade">
                                      <p:cBhvr>
                                        <p:cTn id="21" dur="500"/>
                                        <p:tgtEl>
                                          <p:spTgt spid="12300"/>
                                        </p:tgtEl>
                                      </p:cBhvr>
                                    </p:animEffect>
                                    <p:anim calcmode="lin" valueType="num">
                                      <p:cBhvr>
                                        <p:cTn id="22" dur="500" fill="hold"/>
                                        <p:tgtEl>
                                          <p:spTgt spid="12300"/>
                                        </p:tgtEl>
                                        <p:attrNameLst>
                                          <p:attrName>ppt_x</p:attrName>
                                        </p:attrNameLst>
                                      </p:cBhvr>
                                      <p:tavLst>
                                        <p:tav tm="0">
                                          <p:val>
                                            <p:strVal val="#ppt_x-.1"/>
                                          </p:val>
                                        </p:tav>
                                        <p:tav tm="100000">
                                          <p:val>
                                            <p:strVal val="#ppt_x"/>
                                          </p:val>
                                        </p:tav>
                                      </p:tavLst>
                                    </p:anim>
                                    <p:anim calcmode="lin" valueType="num">
                                      <p:cBhvr>
                                        <p:cTn id="23" dur="500" fill="hold"/>
                                        <p:tgtEl>
                                          <p:spTgt spid="1230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8" grpId="0" animBg="1"/>
      <p:bldP spid="12299" grpId="0" animBg="1"/>
      <p:bldP spid="12300"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AutoShape 3"/>
          <p:cNvSpPr>
            <a:spLocks noChangeArrowheads="1"/>
          </p:cNvSpPr>
          <p:nvPr/>
        </p:nvSpPr>
        <p:spPr bwMode="auto">
          <a:xfrm>
            <a:off x="5418138" y="2264371"/>
            <a:ext cx="2849562" cy="2752725"/>
          </a:xfrm>
          <a:prstGeom prst="roundRect">
            <a:avLst>
              <a:gd name="adj" fmla="val 8014"/>
            </a:avLst>
          </a:prstGeom>
          <a:solidFill>
            <a:srgbClr val="F8F8F8"/>
          </a:solidFill>
          <a:ln w="9525">
            <a:solidFill>
              <a:schemeClr val="accent1"/>
            </a:solidFill>
            <a:round/>
          </a:ln>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endParaRPr lang="zh-CN" altLang="zh-CN">
              <a:ea typeface="宋体" panose="02010600030101010101" pitchFamily="2" charset="-122"/>
            </a:endParaRPr>
          </a:p>
        </p:txBody>
      </p:sp>
      <p:sp>
        <p:nvSpPr>
          <p:cNvPr id="20483" name="AutoShape 4"/>
          <p:cNvSpPr>
            <a:spLocks noChangeArrowheads="1"/>
          </p:cNvSpPr>
          <p:nvPr/>
        </p:nvSpPr>
        <p:spPr bwMode="auto">
          <a:xfrm>
            <a:off x="5481638" y="2329458"/>
            <a:ext cx="2703512" cy="2611438"/>
          </a:xfrm>
          <a:prstGeom prst="roundRect">
            <a:avLst>
              <a:gd name="adj" fmla="val 7912"/>
            </a:avLst>
          </a:prstGeom>
          <a:gradFill rotWithShape="1">
            <a:gsLst>
              <a:gs pos="0">
                <a:srgbClr val="CFEBB2"/>
              </a:gs>
              <a:gs pos="100000">
                <a:schemeClr val="accent1">
                  <a:alpha val="50000"/>
                </a:scheme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endParaRPr lang="zh-CN" altLang="en-US">
              <a:ea typeface="宋体" panose="02010600030101010101" pitchFamily="2" charset="-122"/>
            </a:endParaRPr>
          </a:p>
        </p:txBody>
      </p:sp>
      <p:grpSp>
        <p:nvGrpSpPr>
          <p:cNvPr id="2" name="Group 5"/>
          <p:cNvGrpSpPr/>
          <p:nvPr/>
        </p:nvGrpSpPr>
        <p:grpSpPr bwMode="auto">
          <a:xfrm>
            <a:off x="896938" y="1412776"/>
            <a:ext cx="2857500" cy="754757"/>
            <a:chOff x="0" y="0"/>
            <a:chExt cx="1321" cy="294"/>
          </a:xfrm>
        </p:grpSpPr>
        <p:sp>
          <p:nvSpPr>
            <p:cNvPr id="13318" name="AutoShape 6"/>
            <p:cNvSpPr>
              <a:spLocks noChangeArrowheads="1"/>
            </p:cNvSpPr>
            <p:nvPr/>
          </p:nvSpPr>
          <p:spPr bwMode="auto">
            <a:xfrm>
              <a:off x="0" y="0"/>
              <a:ext cx="1321" cy="294"/>
            </a:xfrm>
            <a:prstGeom prst="roundRect">
              <a:avLst>
                <a:gd name="adj" fmla="val 50000"/>
              </a:avLst>
            </a:prstGeom>
            <a:gradFill rotWithShape="1">
              <a:gsLst>
                <a:gs pos="0">
                  <a:schemeClr val="accent2"/>
                </a:gs>
                <a:gs pos="50000">
                  <a:srgbClr val="406FA7"/>
                </a:gs>
                <a:gs pos="100000">
                  <a:schemeClr val="accent2"/>
                </a:gs>
              </a:gsLst>
              <a:lin ang="0" scaled="1"/>
            </a:gradFill>
            <a:ln>
              <a:noFill/>
            </a:ln>
            <a:effectLst>
              <a:outerShdw dist="53882" dir="2700000" algn="ctr" rotWithShape="0">
                <a:srgbClr val="292929">
                  <a:alpha val="50000"/>
                </a:srgbClr>
              </a:outerShdw>
            </a:effectLst>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eaLnBrk="1" hangingPunct="1">
                <a:defRPr/>
              </a:pPr>
              <a:endParaRPr lang="zh-CN" altLang="en-US" smtClean="0">
                <a:ea typeface="宋体" panose="02010600030101010101" pitchFamily="2" charset="-122"/>
              </a:endParaRPr>
            </a:p>
          </p:txBody>
        </p:sp>
        <p:grpSp>
          <p:nvGrpSpPr>
            <p:cNvPr id="3" name="AutoShape 7"/>
            <p:cNvGrpSpPr/>
            <p:nvPr/>
          </p:nvGrpSpPr>
          <p:grpSpPr bwMode="auto">
            <a:xfrm>
              <a:off x="1254" y="43"/>
              <a:ext cx="59" cy="204"/>
              <a:chOff x="0" y="0"/>
              <a:chExt cx="128016" cy="323088"/>
            </a:xfrm>
          </p:grpSpPr>
          <p:pic>
            <p:nvPicPr>
              <p:cNvPr id="20487" name="AutoShape 7"/>
              <p:cNvPicPr>
                <a:picLocks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0" y="0"/>
                <a:ext cx="128016" cy="32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8" name="Text Box 9"/>
              <p:cNvSpPr txBox="1">
                <a:spLocks noChangeArrowheads="1"/>
              </p:cNvSpPr>
              <p:nvPr/>
            </p:nvSpPr>
            <p:spPr bwMode="auto">
              <a:xfrm>
                <a:off x="102346" y="105714"/>
                <a:ext cx="19882" cy="114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endParaRPr lang="zh-CN" altLang="en-US">
                  <a:ea typeface="宋体" panose="02010600030101010101" pitchFamily="2" charset="-122"/>
                </a:endParaRPr>
              </a:p>
            </p:txBody>
          </p:sp>
        </p:grpSp>
        <p:grpSp>
          <p:nvGrpSpPr>
            <p:cNvPr id="4" name="AutoShape 8"/>
            <p:cNvGrpSpPr/>
            <p:nvPr/>
          </p:nvGrpSpPr>
          <p:grpSpPr bwMode="auto">
            <a:xfrm>
              <a:off x="14" y="43"/>
              <a:ext cx="59" cy="204"/>
              <a:chOff x="0" y="0"/>
              <a:chExt cx="128016" cy="323088"/>
            </a:xfrm>
          </p:grpSpPr>
          <p:pic>
            <p:nvPicPr>
              <p:cNvPr id="20490" name="AutoShape 8"/>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128016" cy="32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91" name="Text Box 12"/>
              <p:cNvSpPr txBox="1">
                <a:spLocks noChangeArrowheads="1"/>
              </p:cNvSpPr>
              <p:nvPr/>
            </p:nvSpPr>
            <p:spPr bwMode="auto">
              <a:xfrm>
                <a:off x="8866" y="105714"/>
                <a:ext cx="19882" cy="114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endParaRPr lang="zh-CN" altLang="en-US">
                  <a:ea typeface="宋体" panose="02010600030101010101" pitchFamily="2" charset="-122"/>
                </a:endParaRPr>
              </a:p>
            </p:txBody>
          </p:sp>
        </p:grpSp>
      </p:grpSp>
      <p:grpSp>
        <p:nvGrpSpPr>
          <p:cNvPr id="5" name="Group 9"/>
          <p:cNvGrpSpPr/>
          <p:nvPr/>
        </p:nvGrpSpPr>
        <p:grpSpPr bwMode="auto">
          <a:xfrm>
            <a:off x="5392738" y="1412776"/>
            <a:ext cx="2857500" cy="754757"/>
            <a:chOff x="0" y="0"/>
            <a:chExt cx="1321" cy="294"/>
          </a:xfrm>
        </p:grpSpPr>
        <p:sp>
          <p:nvSpPr>
            <p:cNvPr id="13326" name="AutoShape 10"/>
            <p:cNvSpPr>
              <a:spLocks noChangeArrowheads="1"/>
            </p:cNvSpPr>
            <p:nvPr/>
          </p:nvSpPr>
          <p:spPr bwMode="auto">
            <a:xfrm>
              <a:off x="0" y="0"/>
              <a:ext cx="1321" cy="294"/>
            </a:xfrm>
            <a:prstGeom prst="roundRect">
              <a:avLst>
                <a:gd name="adj" fmla="val 50000"/>
              </a:avLst>
            </a:prstGeom>
            <a:gradFill rotWithShape="1">
              <a:gsLst>
                <a:gs pos="0">
                  <a:schemeClr val="accent1"/>
                </a:gs>
                <a:gs pos="50000">
                  <a:srgbClr val="72B52F"/>
                </a:gs>
                <a:gs pos="100000">
                  <a:schemeClr val="accent1"/>
                </a:gs>
              </a:gsLst>
              <a:lin ang="0" scaled="1"/>
            </a:gradFill>
            <a:ln w="12700" cmpd="sng">
              <a:solidFill>
                <a:schemeClr val="accent1"/>
              </a:solidFill>
              <a:round/>
            </a:ln>
            <a:effectLst>
              <a:outerShdw dist="53882" dir="2700000" algn="ctr" rotWithShape="0">
                <a:srgbClr val="292929">
                  <a:alpha val="50000"/>
                </a:srgbClr>
              </a:outerShdw>
            </a:effec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eaLnBrk="1" hangingPunct="1">
                <a:defRPr/>
              </a:pPr>
              <a:endParaRPr lang="zh-CN" altLang="en-US" smtClean="0">
                <a:ea typeface="宋体" panose="02010600030101010101" pitchFamily="2" charset="-122"/>
              </a:endParaRPr>
            </a:p>
          </p:txBody>
        </p:sp>
        <p:grpSp>
          <p:nvGrpSpPr>
            <p:cNvPr id="6" name="AutoShape 11"/>
            <p:cNvGrpSpPr/>
            <p:nvPr/>
          </p:nvGrpSpPr>
          <p:grpSpPr bwMode="auto">
            <a:xfrm>
              <a:off x="1255" y="43"/>
              <a:ext cx="59" cy="204"/>
              <a:chOff x="0" y="0"/>
              <a:chExt cx="128016" cy="323088"/>
            </a:xfrm>
          </p:grpSpPr>
          <p:pic>
            <p:nvPicPr>
              <p:cNvPr id="20495" name="AutoShape 11"/>
              <p:cNvPicPr>
                <a:picLocks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0" y="0"/>
                <a:ext cx="128016" cy="32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96" name="Text Box 17"/>
              <p:cNvSpPr txBox="1">
                <a:spLocks noChangeArrowheads="1"/>
              </p:cNvSpPr>
              <p:nvPr/>
            </p:nvSpPr>
            <p:spPr bwMode="auto">
              <a:xfrm>
                <a:off x="99298" y="105714"/>
                <a:ext cx="19882" cy="114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endParaRPr lang="zh-CN" altLang="en-US">
                  <a:ea typeface="宋体" panose="02010600030101010101" pitchFamily="2" charset="-122"/>
                </a:endParaRPr>
              </a:p>
            </p:txBody>
          </p:sp>
        </p:grpSp>
        <p:grpSp>
          <p:nvGrpSpPr>
            <p:cNvPr id="7" name="AutoShape 12"/>
            <p:cNvGrpSpPr/>
            <p:nvPr/>
          </p:nvGrpSpPr>
          <p:grpSpPr bwMode="auto">
            <a:xfrm>
              <a:off x="15" y="43"/>
              <a:ext cx="59" cy="204"/>
              <a:chOff x="0" y="0"/>
              <a:chExt cx="128016" cy="323088"/>
            </a:xfrm>
          </p:grpSpPr>
          <p:pic>
            <p:nvPicPr>
              <p:cNvPr id="20498" name="AutoShape 12"/>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128016" cy="32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99" name="Text Box 20"/>
              <p:cNvSpPr txBox="1">
                <a:spLocks noChangeArrowheads="1"/>
              </p:cNvSpPr>
              <p:nvPr/>
            </p:nvSpPr>
            <p:spPr bwMode="auto">
              <a:xfrm>
                <a:off x="5818" y="105714"/>
                <a:ext cx="19882" cy="114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endParaRPr lang="zh-CN" altLang="en-US">
                  <a:ea typeface="宋体" panose="02010600030101010101" pitchFamily="2" charset="-122"/>
                </a:endParaRPr>
              </a:p>
            </p:txBody>
          </p:sp>
        </p:grpSp>
      </p:grpSp>
      <p:sp>
        <p:nvSpPr>
          <p:cNvPr id="20500" name="AutoShape 13"/>
          <p:cNvSpPr>
            <a:spLocks noChangeArrowheads="1"/>
          </p:cNvSpPr>
          <p:nvPr/>
        </p:nvSpPr>
        <p:spPr bwMode="auto">
          <a:xfrm>
            <a:off x="896938" y="2264371"/>
            <a:ext cx="2849562" cy="2713037"/>
          </a:xfrm>
          <a:prstGeom prst="roundRect">
            <a:avLst>
              <a:gd name="adj" fmla="val 8014"/>
            </a:avLst>
          </a:prstGeom>
          <a:solidFill>
            <a:srgbClr val="F8F8F8"/>
          </a:solidFill>
          <a:ln w="9525">
            <a:solidFill>
              <a:schemeClr val="accent2"/>
            </a:solidFill>
            <a:round/>
          </a:ln>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endParaRPr lang="zh-CN" altLang="zh-CN">
              <a:ea typeface="宋体" panose="02010600030101010101" pitchFamily="2" charset="-122"/>
            </a:endParaRPr>
          </a:p>
        </p:txBody>
      </p:sp>
      <p:sp>
        <p:nvSpPr>
          <p:cNvPr id="20501" name="Text Box 18"/>
          <p:cNvSpPr txBox="1">
            <a:spLocks noChangeArrowheads="1"/>
          </p:cNvSpPr>
          <p:nvPr/>
        </p:nvSpPr>
        <p:spPr bwMode="auto">
          <a:xfrm>
            <a:off x="1163638" y="1556792"/>
            <a:ext cx="2238375" cy="461665"/>
          </a:xfrm>
          <a:prstGeom prst="rect">
            <a:avLst/>
          </a:prstGeom>
          <a:noFill/>
          <a:ln>
            <a:noFill/>
          </a:ln>
          <a:effectLst>
            <a:outerShdw dist="17961" dir="2700000"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spcBef>
                <a:spcPct val="50000"/>
              </a:spcBef>
            </a:pPr>
            <a:r>
              <a:rPr lang="zh-CN" altLang="en-US" sz="2400" b="1" dirty="0">
                <a:solidFill>
                  <a:srgbClr val="F8F8F8"/>
                </a:solidFill>
                <a:latin typeface="微软雅黑" panose="020B0503020204020204" pitchFamily="34" charset="-122"/>
                <a:ea typeface="微软雅黑" panose="020B0503020204020204" pitchFamily="34" charset="-122"/>
              </a:rPr>
              <a:t>学分标准</a:t>
            </a:r>
            <a:endParaRPr lang="en-US" altLang="zh-CN" sz="2400" b="1" dirty="0">
              <a:solidFill>
                <a:srgbClr val="F8F8F8"/>
              </a:solidFill>
              <a:latin typeface="微软雅黑" panose="020B0503020204020204" pitchFamily="34" charset="-122"/>
              <a:ea typeface="微软雅黑" panose="020B0503020204020204" pitchFamily="34" charset="-122"/>
            </a:endParaRPr>
          </a:p>
        </p:txBody>
      </p:sp>
      <p:sp>
        <p:nvSpPr>
          <p:cNvPr id="20502" name="Text Box 18"/>
          <p:cNvSpPr txBox="1">
            <a:spLocks noChangeArrowheads="1"/>
          </p:cNvSpPr>
          <p:nvPr/>
        </p:nvSpPr>
        <p:spPr bwMode="auto">
          <a:xfrm>
            <a:off x="5713413" y="1556792"/>
            <a:ext cx="2238375" cy="461665"/>
          </a:xfrm>
          <a:prstGeom prst="rect">
            <a:avLst/>
          </a:prstGeom>
          <a:noFill/>
          <a:ln>
            <a:noFill/>
          </a:ln>
          <a:effectLst>
            <a:outerShdw dist="17961" dir="2700000"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spcBef>
                <a:spcPct val="50000"/>
              </a:spcBef>
            </a:pPr>
            <a:r>
              <a:rPr lang="zh-CN" altLang="en-US" sz="2400" b="1" dirty="0">
                <a:solidFill>
                  <a:srgbClr val="F8F8F8"/>
                </a:solidFill>
                <a:latin typeface="微软雅黑" panose="020B0503020204020204" pitchFamily="34" charset="-122"/>
                <a:ea typeface="微软雅黑" panose="020B0503020204020204" pitchFamily="34" charset="-122"/>
              </a:rPr>
              <a:t>成绩标准</a:t>
            </a:r>
            <a:endParaRPr lang="en-US" altLang="zh-CN" sz="2400" b="1" dirty="0">
              <a:solidFill>
                <a:srgbClr val="F8F8F8"/>
              </a:solidFill>
              <a:latin typeface="微软雅黑" panose="020B0503020204020204" pitchFamily="34" charset="-122"/>
              <a:ea typeface="微软雅黑" panose="020B0503020204020204" pitchFamily="34" charset="-122"/>
            </a:endParaRPr>
          </a:p>
        </p:txBody>
      </p:sp>
      <p:sp>
        <p:nvSpPr>
          <p:cNvPr id="20503" name="AutoShape 16"/>
          <p:cNvSpPr>
            <a:spLocks noChangeArrowheads="1"/>
          </p:cNvSpPr>
          <p:nvPr/>
        </p:nvSpPr>
        <p:spPr bwMode="auto">
          <a:xfrm rot="-10793605" flipH="1" flipV="1">
            <a:off x="3829050" y="2810471"/>
            <a:ext cx="1446213" cy="755650"/>
          </a:xfrm>
          <a:prstGeom prst="rightArrow">
            <a:avLst>
              <a:gd name="adj1" fmla="val 46509"/>
              <a:gd name="adj2" fmla="val 42043"/>
            </a:avLst>
          </a:prstGeom>
          <a:gradFill rotWithShape="1">
            <a:gsLst>
              <a:gs pos="0">
                <a:srgbClr val="FFFFFF">
                  <a:alpha val="0"/>
                </a:srgbClr>
              </a:gs>
              <a:gs pos="100000">
                <a:schemeClr val="accent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endParaRPr lang="zh-CN" altLang="en-US">
              <a:ea typeface="宋体" panose="02010600030101010101" pitchFamily="2" charset="-122"/>
            </a:endParaRPr>
          </a:p>
        </p:txBody>
      </p:sp>
      <p:sp>
        <p:nvSpPr>
          <p:cNvPr id="20504" name="Rectangle 17"/>
          <p:cNvSpPr>
            <a:spLocks noChangeArrowheads="1"/>
          </p:cNvSpPr>
          <p:nvPr/>
        </p:nvSpPr>
        <p:spPr bwMode="auto">
          <a:xfrm>
            <a:off x="5661025" y="2405658"/>
            <a:ext cx="10699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buClr>
                <a:srgbClr val="FF0066"/>
              </a:buClr>
              <a:buSzPct val="75000"/>
            </a:pPr>
            <a:r>
              <a:rPr lang="en-US" altLang="zh-CN" sz="1600" b="1" dirty="0">
                <a:solidFill>
                  <a:schemeClr val="bg1"/>
                </a:solidFill>
                <a:ea typeface="宋体" panose="02010600030101010101" pitchFamily="2" charset="-122"/>
              </a:rPr>
              <a:t> </a:t>
            </a:r>
            <a:r>
              <a:rPr lang="zh-CN" altLang="en-US" sz="1600" b="1" dirty="0">
                <a:latin typeface="微软雅黑" panose="020B0503020204020204" pitchFamily="34" charset="-122"/>
                <a:ea typeface="微软雅黑" panose="020B0503020204020204" pitchFamily="34" charset="-122"/>
              </a:rPr>
              <a:t>单科成绩</a:t>
            </a:r>
            <a:endParaRPr lang="en-US" altLang="zh-CN" sz="1600" b="1" dirty="0">
              <a:latin typeface="微软雅黑" panose="020B0503020204020204" pitchFamily="34" charset="-122"/>
              <a:ea typeface="微软雅黑" panose="020B0503020204020204" pitchFamily="34" charset="-122"/>
            </a:endParaRPr>
          </a:p>
        </p:txBody>
      </p:sp>
      <p:sp>
        <p:nvSpPr>
          <p:cNvPr id="20505" name="Rectangle 18"/>
          <p:cNvSpPr>
            <a:spLocks noChangeArrowheads="1"/>
          </p:cNvSpPr>
          <p:nvPr/>
        </p:nvSpPr>
        <p:spPr bwMode="auto">
          <a:xfrm>
            <a:off x="5649913" y="3685183"/>
            <a:ext cx="10699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buClr>
                <a:srgbClr val="FF0066"/>
              </a:buClr>
              <a:buSzPct val="75000"/>
            </a:pPr>
            <a:r>
              <a:rPr lang="en-US" altLang="zh-CN" sz="1600" b="1" dirty="0">
                <a:solidFill>
                  <a:schemeClr val="bg1"/>
                </a:solidFill>
                <a:ea typeface="宋体" panose="02010600030101010101" pitchFamily="2" charset="-122"/>
              </a:rPr>
              <a:t> </a:t>
            </a:r>
            <a:r>
              <a:rPr lang="zh-CN" altLang="en-US" sz="1600" b="1" dirty="0">
                <a:latin typeface="微软雅黑" panose="020B0503020204020204" pitchFamily="34" charset="-122"/>
                <a:ea typeface="微软雅黑" panose="020B0503020204020204" pitchFamily="34" charset="-122"/>
              </a:rPr>
              <a:t>平均成绩</a:t>
            </a:r>
            <a:endParaRPr lang="en-US" altLang="zh-CN" sz="1600" b="1" dirty="0">
              <a:latin typeface="微软雅黑" panose="020B0503020204020204" pitchFamily="34" charset="-122"/>
              <a:ea typeface="微软雅黑" panose="020B0503020204020204" pitchFamily="34" charset="-122"/>
            </a:endParaRPr>
          </a:p>
        </p:txBody>
      </p:sp>
      <p:sp>
        <p:nvSpPr>
          <p:cNvPr id="13339" name="Text Box 19"/>
          <p:cNvSpPr txBox="1">
            <a:spLocks noChangeArrowheads="1"/>
          </p:cNvSpPr>
          <p:nvPr/>
        </p:nvSpPr>
        <p:spPr bwMode="auto">
          <a:xfrm>
            <a:off x="6215063" y="3021608"/>
            <a:ext cx="10001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defRPr/>
            </a:pPr>
            <a:r>
              <a:rPr lang="en-US" altLang="zh-CN" sz="2400" b="1" smtClean="0">
                <a:solidFill>
                  <a:srgbClr val="FF0000"/>
                </a:solidFill>
                <a:effectLst>
                  <a:outerShdw blurRad="38100" dist="38100" dir="2700000" algn="tl">
                    <a:srgbClr val="C0C0C0"/>
                  </a:outerShdw>
                </a:effectLst>
                <a:ea typeface="宋体" panose="02010600030101010101" pitchFamily="2" charset="-122"/>
              </a:rPr>
              <a:t>60</a:t>
            </a:r>
            <a:r>
              <a:rPr lang="zh-CN" altLang="en-US" sz="2400" b="1" smtClean="0">
                <a:solidFill>
                  <a:srgbClr val="FF0000"/>
                </a:solidFill>
                <a:effectLst>
                  <a:outerShdw blurRad="38100" dist="38100" dir="2700000" algn="tl">
                    <a:srgbClr val="C0C0C0"/>
                  </a:outerShdw>
                </a:effectLst>
                <a:ea typeface="宋体" panose="02010600030101010101" pitchFamily="2" charset="-122"/>
              </a:rPr>
              <a:t>分</a:t>
            </a:r>
            <a:endParaRPr lang="en-US" altLang="zh-CN" sz="2400" b="1" smtClean="0">
              <a:solidFill>
                <a:srgbClr val="FF0000"/>
              </a:solidFill>
              <a:effectLst>
                <a:outerShdw blurRad="38100" dist="38100" dir="2700000" algn="tl">
                  <a:srgbClr val="C0C0C0"/>
                </a:outerShdw>
              </a:effectLst>
              <a:ea typeface="宋体" panose="02010600030101010101" pitchFamily="2" charset="-122"/>
            </a:endParaRPr>
          </a:p>
        </p:txBody>
      </p:sp>
      <p:sp>
        <p:nvSpPr>
          <p:cNvPr id="13340" name="Text Box 20"/>
          <p:cNvSpPr txBox="1">
            <a:spLocks noChangeArrowheads="1"/>
          </p:cNvSpPr>
          <p:nvPr/>
        </p:nvSpPr>
        <p:spPr bwMode="auto">
          <a:xfrm>
            <a:off x="6286500" y="4164608"/>
            <a:ext cx="10715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defRPr/>
            </a:pPr>
            <a:r>
              <a:rPr lang="en-US" altLang="zh-CN" sz="2400" b="1" smtClean="0">
                <a:solidFill>
                  <a:srgbClr val="FF0000"/>
                </a:solidFill>
                <a:effectLst>
                  <a:outerShdw blurRad="38100" dist="38100" dir="2700000" algn="tl">
                    <a:srgbClr val="C0C0C0"/>
                  </a:outerShdw>
                </a:effectLst>
                <a:ea typeface="宋体" panose="02010600030101010101" pitchFamily="2" charset="-122"/>
              </a:rPr>
              <a:t>70</a:t>
            </a:r>
            <a:r>
              <a:rPr lang="zh-CN" altLang="en-US" sz="2400" b="1" smtClean="0">
                <a:solidFill>
                  <a:srgbClr val="FF0000"/>
                </a:solidFill>
                <a:effectLst>
                  <a:outerShdw blurRad="38100" dist="38100" dir="2700000" algn="tl">
                    <a:srgbClr val="C0C0C0"/>
                  </a:outerShdw>
                </a:effectLst>
                <a:ea typeface="宋体" panose="02010600030101010101" pitchFamily="2" charset="-122"/>
              </a:rPr>
              <a:t>分</a:t>
            </a:r>
            <a:endParaRPr lang="en-US" altLang="zh-CN" sz="2400" b="1" smtClean="0">
              <a:solidFill>
                <a:srgbClr val="FF0000"/>
              </a:solidFill>
              <a:effectLst>
                <a:outerShdw blurRad="38100" dist="38100" dir="2700000" algn="tl">
                  <a:srgbClr val="C0C0C0"/>
                </a:outerShdw>
              </a:effectLst>
              <a:ea typeface="宋体" panose="02010600030101010101" pitchFamily="2" charset="-122"/>
            </a:endParaRPr>
          </a:p>
        </p:txBody>
      </p:sp>
      <p:grpSp>
        <p:nvGrpSpPr>
          <p:cNvPr id="8" name="Group 21"/>
          <p:cNvGrpSpPr/>
          <p:nvPr/>
        </p:nvGrpSpPr>
        <p:grpSpPr bwMode="auto">
          <a:xfrm>
            <a:off x="5549900" y="2475508"/>
            <a:ext cx="168275" cy="168275"/>
            <a:chOff x="0" y="0"/>
            <a:chExt cx="262" cy="262"/>
          </a:xfrm>
        </p:grpSpPr>
        <p:sp>
          <p:nvSpPr>
            <p:cNvPr id="20509" name="Oval 22"/>
            <p:cNvSpPr>
              <a:spLocks noChangeArrowheads="1"/>
            </p:cNvSpPr>
            <p:nvPr/>
          </p:nvSpPr>
          <p:spPr bwMode="auto">
            <a:xfrm>
              <a:off x="0" y="0"/>
              <a:ext cx="262" cy="262"/>
            </a:xfrm>
            <a:prstGeom prst="ellipse">
              <a:avLst/>
            </a:prstGeom>
            <a:gradFill rotWithShape="1">
              <a:gsLst>
                <a:gs pos="0">
                  <a:srgbClr val="C0C6D3"/>
                </a:gs>
                <a:gs pos="100000">
                  <a:srgbClr val="223864"/>
                </a:gs>
              </a:gsLst>
              <a:lin ang="18900000" scaled="1"/>
            </a:gradFill>
            <a:ln w="12700">
              <a:solidFill>
                <a:srgbClr val="F8F8F8"/>
              </a:solidFill>
              <a:round/>
            </a:ln>
            <a:effectLst>
              <a:outerShdw dist="35921" dir="2700000" algn="ctr" rotWithShape="0">
                <a:srgbClr val="1C1C1C">
                  <a:alpha val="50000"/>
                </a:srgbClr>
              </a:outerShdw>
            </a:effec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endParaRPr lang="zh-CN" altLang="en-US">
                <a:ea typeface="宋体" panose="02010600030101010101" pitchFamily="2" charset="-122"/>
              </a:endParaRPr>
            </a:p>
          </p:txBody>
        </p:sp>
        <p:sp>
          <p:nvSpPr>
            <p:cNvPr id="20510" name="Oval 23"/>
            <p:cNvSpPr>
              <a:spLocks noChangeArrowheads="1"/>
            </p:cNvSpPr>
            <p:nvPr/>
          </p:nvSpPr>
          <p:spPr bwMode="auto">
            <a:xfrm>
              <a:off x="20" y="22"/>
              <a:ext cx="220" cy="218"/>
            </a:xfrm>
            <a:prstGeom prst="ellipse">
              <a:avLst/>
            </a:prstGeom>
            <a:gradFill rotWithShape="1">
              <a:gsLst>
                <a:gs pos="0">
                  <a:schemeClr val="accent1"/>
                </a:gs>
                <a:gs pos="100000">
                  <a:srgbClr val="AEDE7F"/>
                </a:gs>
              </a:gsLst>
              <a:lin ang="1890000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endParaRPr lang="zh-CN" altLang="en-US">
                <a:ea typeface="宋体" panose="02010600030101010101" pitchFamily="2" charset="-122"/>
              </a:endParaRPr>
            </a:p>
          </p:txBody>
        </p:sp>
      </p:grpSp>
      <p:grpSp>
        <p:nvGrpSpPr>
          <p:cNvPr id="9" name="Group 24"/>
          <p:cNvGrpSpPr/>
          <p:nvPr/>
        </p:nvGrpSpPr>
        <p:grpSpPr bwMode="auto">
          <a:xfrm>
            <a:off x="5549900" y="3766146"/>
            <a:ext cx="168275" cy="168275"/>
            <a:chOff x="0" y="0"/>
            <a:chExt cx="262" cy="262"/>
          </a:xfrm>
        </p:grpSpPr>
        <p:sp>
          <p:nvSpPr>
            <p:cNvPr id="20512" name="Oval 25"/>
            <p:cNvSpPr>
              <a:spLocks noChangeArrowheads="1"/>
            </p:cNvSpPr>
            <p:nvPr/>
          </p:nvSpPr>
          <p:spPr bwMode="auto">
            <a:xfrm>
              <a:off x="0" y="0"/>
              <a:ext cx="262" cy="262"/>
            </a:xfrm>
            <a:prstGeom prst="ellipse">
              <a:avLst/>
            </a:prstGeom>
            <a:gradFill rotWithShape="1">
              <a:gsLst>
                <a:gs pos="0">
                  <a:srgbClr val="C0C6D3"/>
                </a:gs>
                <a:gs pos="100000">
                  <a:srgbClr val="223864"/>
                </a:gs>
              </a:gsLst>
              <a:lin ang="18900000" scaled="1"/>
            </a:gradFill>
            <a:ln w="12700">
              <a:solidFill>
                <a:srgbClr val="F8F8F8"/>
              </a:solidFill>
              <a:round/>
            </a:ln>
            <a:effectLst>
              <a:outerShdw dist="35921" dir="2700000" algn="ctr" rotWithShape="0">
                <a:srgbClr val="1C1C1C">
                  <a:alpha val="50000"/>
                </a:srgbClr>
              </a:outerShdw>
            </a:effec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endParaRPr lang="zh-CN" altLang="en-US">
                <a:ea typeface="宋体" panose="02010600030101010101" pitchFamily="2" charset="-122"/>
              </a:endParaRPr>
            </a:p>
          </p:txBody>
        </p:sp>
        <p:sp>
          <p:nvSpPr>
            <p:cNvPr id="20513" name="Oval 26"/>
            <p:cNvSpPr>
              <a:spLocks noChangeArrowheads="1"/>
            </p:cNvSpPr>
            <p:nvPr/>
          </p:nvSpPr>
          <p:spPr bwMode="auto">
            <a:xfrm>
              <a:off x="20" y="22"/>
              <a:ext cx="220" cy="218"/>
            </a:xfrm>
            <a:prstGeom prst="ellipse">
              <a:avLst/>
            </a:prstGeom>
            <a:gradFill rotWithShape="1">
              <a:gsLst>
                <a:gs pos="0">
                  <a:schemeClr val="accent1"/>
                </a:gs>
                <a:gs pos="100000">
                  <a:srgbClr val="AEDE7F"/>
                </a:gs>
              </a:gsLst>
              <a:lin ang="1890000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endParaRPr lang="zh-CN" altLang="en-US">
                <a:ea typeface="宋体" panose="02010600030101010101" pitchFamily="2" charset="-122"/>
              </a:endParaRPr>
            </a:p>
          </p:txBody>
        </p:sp>
      </p:grpSp>
      <p:sp>
        <p:nvSpPr>
          <p:cNvPr id="20514" name="AutoShape 28"/>
          <p:cNvSpPr>
            <a:spLocks noChangeArrowheads="1"/>
          </p:cNvSpPr>
          <p:nvPr/>
        </p:nvSpPr>
        <p:spPr bwMode="auto">
          <a:xfrm>
            <a:off x="973138" y="2705696"/>
            <a:ext cx="2698750" cy="601662"/>
          </a:xfrm>
          <a:prstGeom prst="roundRect">
            <a:avLst>
              <a:gd name="adj" fmla="val 50000"/>
            </a:avLst>
          </a:prstGeom>
          <a:solidFill>
            <a:schemeClr val="accent2">
              <a:alpha val="50195"/>
            </a:schemeClr>
          </a:soli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endParaRPr lang="zh-CN" altLang="zh-CN">
              <a:ea typeface="宋体" panose="02010600030101010101" pitchFamily="2" charset="-122"/>
            </a:endParaRPr>
          </a:p>
        </p:txBody>
      </p:sp>
      <p:sp>
        <p:nvSpPr>
          <p:cNvPr id="20515" name="AutoShape 29"/>
          <p:cNvSpPr>
            <a:spLocks noChangeArrowheads="1"/>
          </p:cNvSpPr>
          <p:nvPr/>
        </p:nvSpPr>
        <p:spPr bwMode="auto">
          <a:xfrm>
            <a:off x="973138" y="3807421"/>
            <a:ext cx="2698750" cy="571500"/>
          </a:xfrm>
          <a:prstGeom prst="roundRect">
            <a:avLst>
              <a:gd name="adj" fmla="val 50000"/>
            </a:avLst>
          </a:prstGeom>
          <a:solidFill>
            <a:schemeClr val="accent2">
              <a:alpha val="50195"/>
            </a:schemeClr>
          </a:soli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endParaRPr lang="zh-CN" altLang="zh-CN">
              <a:ea typeface="宋体" panose="02010600030101010101" pitchFamily="2" charset="-122"/>
            </a:endParaRPr>
          </a:p>
        </p:txBody>
      </p:sp>
      <p:sp>
        <p:nvSpPr>
          <p:cNvPr id="20516" name="Rectangle 31"/>
          <p:cNvSpPr>
            <a:spLocks noChangeArrowheads="1"/>
          </p:cNvSpPr>
          <p:nvPr/>
        </p:nvSpPr>
        <p:spPr bwMode="auto">
          <a:xfrm>
            <a:off x="1004888" y="2807296"/>
            <a:ext cx="2667000" cy="34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lnSpc>
                <a:spcPct val="90000"/>
              </a:lnSpc>
            </a:pPr>
            <a:r>
              <a:rPr lang="zh-CN" altLang="en-US" b="1" dirty="0">
                <a:solidFill>
                  <a:srgbClr val="000000"/>
                </a:solidFill>
                <a:latin typeface="微软雅黑" panose="020B0503020204020204" pitchFamily="34" charset="-122"/>
                <a:ea typeface="微软雅黑" panose="020B0503020204020204" pitchFamily="34" charset="-122"/>
              </a:rPr>
              <a:t>所有课程均按学分计算</a:t>
            </a:r>
            <a:endParaRPr lang="en-US" altLang="zh-CN" b="1" dirty="0">
              <a:solidFill>
                <a:srgbClr val="000000"/>
              </a:solidFill>
              <a:latin typeface="微软雅黑" panose="020B0503020204020204" pitchFamily="34" charset="-122"/>
              <a:ea typeface="微软雅黑" panose="020B0503020204020204" pitchFamily="34" charset="-122"/>
            </a:endParaRPr>
          </a:p>
        </p:txBody>
      </p:sp>
      <p:sp>
        <p:nvSpPr>
          <p:cNvPr id="20517" name="Rectangle 32"/>
          <p:cNvSpPr>
            <a:spLocks noChangeArrowheads="1"/>
          </p:cNvSpPr>
          <p:nvPr/>
        </p:nvSpPr>
        <p:spPr bwMode="auto">
          <a:xfrm>
            <a:off x="1004887" y="3950296"/>
            <a:ext cx="2716563" cy="34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lnSpc>
                <a:spcPct val="90000"/>
              </a:lnSpc>
            </a:pPr>
            <a:r>
              <a:rPr lang="zh-CN" altLang="en-US" b="1" dirty="0" smtClean="0">
                <a:solidFill>
                  <a:srgbClr val="000000"/>
                </a:solidFill>
                <a:latin typeface="微软雅黑" panose="020B0503020204020204" pitchFamily="34" charset="-122"/>
                <a:ea typeface="微软雅黑" panose="020B0503020204020204" pitchFamily="34" charset="-122"/>
              </a:rPr>
              <a:t>所有</a:t>
            </a:r>
            <a:r>
              <a:rPr lang="zh-CN" altLang="en-US" b="1" dirty="0">
                <a:solidFill>
                  <a:srgbClr val="000000"/>
                </a:solidFill>
                <a:latin typeface="微软雅黑" panose="020B0503020204020204" pitchFamily="34" charset="-122"/>
                <a:ea typeface="微软雅黑" panose="020B0503020204020204" pitchFamily="34" charset="-122"/>
              </a:rPr>
              <a:t>规定学分都必须修满</a:t>
            </a:r>
            <a:endParaRPr lang="en-US" altLang="zh-CN" b="1" dirty="0">
              <a:solidFill>
                <a:srgbClr val="000000"/>
              </a:solidFill>
              <a:latin typeface="微软雅黑" panose="020B0503020204020204" pitchFamily="34" charset="-122"/>
              <a:ea typeface="微软雅黑" panose="020B0503020204020204" pitchFamily="34" charset="-122"/>
            </a:endParaRPr>
          </a:p>
        </p:txBody>
      </p:sp>
      <p:sp>
        <p:nvSpPr>
          <p:cNvPr id="20518" name="AutoShape 34"/>
          <p:cNvSpPr>
            <a:spLocks noChangeArrowheads="1"/>
          </p:cNvSpPr>
          <p:nvPr/>
        </p:nvSpPr>
        <p:spPr bwMode="auto">
          <a:xfrm rot="10793605" flipV="1">
            <a:off x="3797300" y="3415308"/>
            <a:ext cx="1447800" cy="755650"/>
          </a:xfrm>
          <a:prstGeom prst="rightArrow">
            <a:avLst>
              <a:gd name="adj1" fmla="val 46509"/>
              <a:gd name="adj2" fmla="val 42089"/>
            </a:avLst>
          </a:prstGeom>
          <a:gradFill rotWithShape="1">
            <a:gsLst>
              <a:gs pos="0">
                <a:srgbClr val="FFFFFF">
                  <a:alpha val="0"/>
                </a:srgbClr>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endParaRPr lang="zh-CN" altLang="en-US">
              <a:ea typeface="宋体" panose="02010600030101010101" pitchFamily="2" charset="-122"/>
            </a:endParaRPr>
          </a:p>
        </p:txBody>
      </p:sp>
      <p:sp>
        <p:nvSpPr>
          <p:cNvPr id="13352" name="Text Box 9"/>
          <p:cNvSpPr txBox="1">
            <a:spLocks noChangeArrowheads="1"/>
          </p:cNvSpPr>
          <p:nvPr/>
        </p:nvSpPr>
        <p:spPr bwMode="auto">
          <a:xfrm>
            <a:off x="1838060" y="501652"/>
            <a:ext cx="37147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defRPr/>
            </a:pPr>
            <a:r>
              <a:rPr lang="en-US" altLang="zh-CN" sz="3200" b="1" dirty="0" smtClean="0">
                <a:solidFill>
                  <a:srgbClr val="0070C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3、</a:t>
            </a:r>
            <a:r>
              <a:rPr lang="zh-CN" altLang="en-US" sz="3200" b="1" dirty="0" smtClean="0">
                <a:solidFill>
                  <a:srgbClr val="0070C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课程合格标准</a:t>
            </a:r>
            <a:endParaRPr lang="en-US" altLang="zh-CN" sz="3200" b="1" dirty="0" smtClean="0">
              <a:solidFill>
                <a:srgbClr val="0070C0"/>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
        <p:nvSpPr>
          <p:cNvPr id="20520" name="Rectangle 36"/>
          <p:cNvSpPr>
            <a:spLocks noChangeArrowheads="1"/>
          </p:cNvSpPr>
          <p:nvPr/>
        </p:nvSpPr>
        <p:spPr bwMode="auto">
          <a:xfrm>
            <a:off x="1000125" y="5066308"/>
            <a:ext cx="266541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r>
              <a:rPr lang="zh-CN" altLang="en-US" sz="1600" b="1" dirty="0">
                <a:solidFill>
                  <a:srgbClr val="000000"/>
                </a:solidFill>
                <a:ea typeface="宋体" panose="02010600030101010101" pitchFamily="2" charset="-122"/>
              </a:rPr>
              <a:t>缺少一门课程学分不予毕业</a:t>
            </a:r>
            <a:endParaRPr lang="en-US" altLang="zh-CN" sz="1600" b="1" dirty="0">
              <a:solidFill>
                <a:srgbClr val="000000"/>
              </a:solidFill>
              <a:ea typeface="宋体" panose="02010600030101010101" pitchFamily="2" charset="-122"/>
            </a:endParaRPr>
          </a:p>
        </p:txBody>
      </p:sp>
      <p:sp>
        <p:nvSpPr>
          <p:cNvPr id="20521" name="Rectangle 37"/>
          <p:cNvSpPr>
            <a:spLocks noChangeArrowheads="1"/>
          </p:cNvSpPr>
          <p:nvPr/>
        </p:nvSpPr>
        <p:spPr bwMode="auto">
          <a:xfrm>
            <a:off x="6146800" y="5066308"/>
            <a:ext cx="14255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r>
              <a:rPr lang="zh-CN" altLang="en-US" sz="1600" b="1">
                <a:solidFill>
                  <a:srgbClr val="000000"/>
                </a:solidFill>
                <a:ea typeface="宋体" panose="02010600030101010101" pitchFamily="2" charset="-122"/>
              </a:rPr>
              <a:t>两者缺一不可</a:t>
            </a:r>
            <a:endParaRPr lang="en-US" altLang="zh-CN" sz="1600" b="1">
              <a:solidFill>
                <a:srgbClr val="000000"/>
              </a:solidFill>
              <a:ea typeface="宋体" panose="02010600030101010101" pitchFamily="2" charset="-122"/>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bwMode="auto">
          <a:xfrm>
            <a:off x="5220072" y="789434"/>
            <a:ext cx="2088232" cy="6093296"/>
          </a:xfrm>
          <a:prstGeom prst="rect">
            <a:avLst/>
          </a:prstGeom>
          <a:solidFill>
            <a:srgbClr val="33CCCC">
              <a:alpha val="95000"/>
            </a:srgbClr>
          </a:solidFill>
          <a:ln>
            <a:noFill/>
          </a:ln>
          <a:effectLst>
            <a:outerShdw dist="17961" dir="2700000" algn="ctr" rotWithShape="0">
              <a:srgbClr val="33CCCC">
                <a:gamma/>
                <a:shade val="60000"/>
                <a:invGamma/>
              </a:srgbClr>
            </a:outerShdw>
          </a:effectLst>
        </p:spPr>
        <p:txBody>
          <a:bodyPr vert="horz" wrap="none" lIns="91440" tIns="45720" rIns="91440" bIns="45720" numCol="1" rtlCol="0" anchor="ctr" anchorCtr="0" compatLnSpc="1"/>
          <a:lstStyle/>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ndParaRPr>
          </a:p>
        </p:txBody>
      </p:sp>
      <p:sp>
        <p:nvSpPr>
          <p:cNvPr id="5" name="矩形 4"/>
          <p:cNvSpPr/>
          <p:nvPr/>
        </p:nvSpPr>
        <p:spPr bwMode="auto">
          <a:xfrm>
            <a:off x="1475656" y="1124744"/>
            <a:ext cx="2304256" cy="5733256"/>
          </a:xfrm>
          <a:prstGeom prst="rect">
            <a:avLst/>
          </a:prstGeom>
          <a:solidFill>
            <a:srgbClr val="33CCCC">
              <a:alpha val="95000"/>
            </a:srgbClr>
          </a:solidFill>
          <a:ln>
            <a:noFill/>
          </a:ln>
          <a:effectLst>
            <a:outerShdw dist="17961" dir="2700000" algn="ctr" rotWithShape="0">
              <a:srgbClr val="33CCCC">
                <a:gamma/>
                <a:shade val="60000"/>
                <a:invGamma/>
              </a:srgbClr>
            </a:outerShdw>
          </a:effectLst>
        </p:spPr>
        <p:txBody>
          <a:bodyPr vert="horz" wrap="none" lIns="91440" tIns="45720" rIns="91440" bIns="45720" numCol="1" rtlCol="0" anchor="ctr" anchorCtr="0" compatLnSpc="1"/>
          <a:lstStyle/>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ndParaRPr>
          </a:p>
        </p:txBody>
      </p:sp>
      <p:sp>
        <p:nvSpPr>
          <p:cNvPr id="6" name="圆角矩形 5"/>
          <p:cNvSpPr/>
          <p:nvPr/>
        </p:nvSpPr>
        <p:spPr bwMode="auto">
          <a:xfrm>
            <a:off x="5328084" y="5902002"/>
            <a:ext cx="1872208" cy="864096"/>
          </a:xfrm>
          <a:prstGeom prst="roundRect">
            <a:avLst/>
          </a:prstGeom>
          <a:solidFill>
            <a:srgbClr val="FFFF00">
              <a:alpha val="95000"/>
            </a:srgbClr>
          </a:solidFill>
          <a:ln>
            <a:noFill/>
          </a:ln>
          <a:effectLst>
            <a:outerShdw dist="17961" dir="2700000" algn="ctr" rotWithShape="0">
              <a:srgbClr val="33CCCC">
                <a:gamma/>
                <a:shade val="60000"/>
                <a:invGamma/>
              </a:srgbClr>
            </a:outerShdw>
          </a:effectLst>
        </p:spPr>
        <p:txBody>
          <a:bodyPr vert="horz" wrap="none" lIns="91440" tIns="45720" rIns="91440" bIns="45720" numCol="1" rtlCol="0" anchor="ctr" anchorCtr="0" compatLnSpc="1"/>
          <a:lstStyle/>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ndParaRPr>
          </a:p>
        </p:txBody>
      </p:sp>
      <p:cxnSp>
        <p:nvCxnSpPr>
          <p:cNvPr id="8" name="直接箭头连接符 7"/>
          <p:cNvCxnSpPr/>
          <p:nvPr/>
        </p:nvCxnSpPr>
        <p:spPr bwMode="auto">
          <a:xfrm flipV="1">
            <a:off x="4427984" y="2013570"/>
            <a:ext cx="0" cy="4869160"/>
          </a:xfrm>
          <a:prstGeom prst="straightConnector1">
            <a:avLst/>
          </a:prstGeom>
          <a:solidFill>
            <a:srgbClr val="33CCCC">
              <a:alpha val="95000"/>
            </a:srgbClr>
          </a:solidFill>
          <a:ln w="38100">
            <a:solidFill>
              <a:srgbClr val="FF0000"/>
            </a:solidFill>
            <a:tailEnd type="arrow"/>
          </a:ln>
          <a:effectLst>
            <a:outerShdw dist="17961" dir="2700000" algn="ctr" rotWithShape="0">
              <a:srgbClr val="33CCCC">
                <a:gamma/>
                <a:shade val="60000"/>
                <a:invGamma/>
              </a:srgbClr>
            </a:outerShdw>
          </a:effectLst>
        </p:spPr>
      </p:cxnSp>
      <p:sp>
        <p:nvSpPr>
          <p:cNvPr id="9" name="圆角矩形 8"/>
          <p:cNvSpPr/>
          <p:nvPr/>
        </p:nvSpPr>
        <p:spPr bwMode="auto">
          <a:xfrm>
            <a:off x="5328084" y="4677866"/>
            <a:ext cx="1872208" cy="1152128"/>
          </a:xfrm>
          <a:prstGeom prst="roundRect">
            <a:avLst/>
          </a:prstGeom>
          <a:solidFill>
            <a:srgbClr val="FFFF00">
              <a:alpha val="95000"/>
            </a:srgbClr>
          </a:solidFill>
          <a:ln>
            <a:noFill/>
          </a:ln>
          <a:effectLst>
            <a:outerShdw dist="17961" dir="2700000" algn="ctr" rotWithShape="0">
              <a:srgbClr val="33CCCC">
                <a:gamma/>
                <a:shade val="60000"/>
                <a:invGamma/>
              </a:srgbClr>
            </a:outerShdw>
          </a:effectLst>
        </p:spPr>
        <p:txBody>
          <a:bodyPr vert="horz" wrap="none" lIns="91440" tIns="45720" rIns="91440" bIns="45720" numCol="1" rtlCol="0" anchor="ctr" anchorCtr="0" compatLnSpc="1"/>
          <a:lstStyle/>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ndParaRPr>
          </a:p>
        </p:txBody>
      </p:sp>
      <p:sp>
        <p:nvSpPr>
          <p:cNvPr id="10" name="圆角矩形 9"/>
          <p:cNvSpPr/>
          <p:nvPr/>
        </p:nvSpPr>
        <p:spPr bwMode="auto">
          <a:xfrm>
            <a:off x="5328084" y="3427942"/>
            <a:ext cx="1872208" cy="1152128"/>
          </a:xfrm>
          <a:prstGeom prst="roundRect">
            <a:avLst/>
          </a:prstGeom>
          <a:solidFill>
            <a:srgbClr val="FFFF00">
              <a:alpha val="95000"/>
            </a:srgbClr>
          </a:solidFill>
          <a:ln>
            <a:noFill/>
          </a:ln>
          <a:effectLst>
            <a:outerShdw dist="17961" dir="2700000" algn="ctr" rotWithShape="0">
              <a:srgbClr val="33CCCC">
                <a:gamma/>
                <a:shade val="60000"/>
                <a:invGamma/>
              </a:srgbClr>
            </a:outerShdw>
          </a:effectLst>
        </p:spPr>
        <p:txBody>
          <a:bodyPr vert="horz" wrap="none" lIns="91440" tIns="45720" rIns="91440" bIns="45720" numCol="1" rtlCol="0" anchor="ctr" anchorCtr="0" compatLnSpc="1"/>
          <a:lstStyle/>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ndParaRPr>
          </a:p>
        </p:txBody>
      </p:sp>
      <p:sp>
        <p:nvSpPr>
          <p:cNvPr id="11" name="圆角矩形 10"/>
          <p:cNvSpPr/>
          <p:nvPr/>
        </p:nvSpPr>
        <p:spPr bwMode="auto">
          <a:xfrm>
            <a:off x="5328084" y="2178017"/>
            <a:ext cx="1872208" cy="1152128"/>
          </a:xfrm>
          <a:prstGeom prst="roundRect">
            <a:avLst/>
          </a:prstGeom>
          <a:solidFill>
            <a:srgbClr val="FFFF00">
              <a:alpha val="95000"/>
            </a:srgbClr>
          </a:solidFill>
          <a:ln>
            <a:noFill/>
          </a:ln>
          <a:effectLst>
            <a:outerShdw dist="17961" dir="2700000" algn="ctr" rotWithShape="0">
              <a:srgbClr val="33CCCC">
                <a:gamma/>
                <a:shade val="60000"/>
                <a:invGamma/>
              </a:srgbClr>
            </a:outerShdw>
          </a:effectLst>
        </p:spPr>
        <p:txBody>
          <a:bodyPr vert="horz" wrap="none" lIns="91440" tIns="45720" rIns="91440" bIns="45720" numCol="1" rtlCol="0" anchor="ctr" anchorCtr="0" compatLnSpc="1"/>
          <a:lstStyle/>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ndParaRPr>
          </a:p>
        </p:txBody>
      </p:sp>
      <p:sp>
        <p:nvSpPr>
          <p:cNvPr id="12" name="圆角矩形 11"/>
          <p:cNvSpPr/>
          <p:nvPr/>
        </p:nvSpPr>
        <p:spPr bwMode="auto">
          <a:xfrm>
            <a:off x="5328084" y="928092"/>
            <a:ext cx="1872208" cy="1152128"/>
          </a:xfrm>
          <a:prstGeom prst="roundRect">
            <a:avLst/>
          </a:prstGeom>
          <a:solidFill>
            <a:srgbClr val="FFFF00">
              <a:alpha val="95000"/>
            </a:srgbClr>
          </a:solidFill>
          <a:ln>
            <a:noFill/>
          </a:ln>
          <a:effectLst>
            <a:outerShdw dist="17961" dir="2700000" algn="ctr" rotWithShape="0">
              <a:srgbClr val="33CCCC">
                <a:gamma/>
                <a:shade val="60000"/>
                <a:invGamma/>
              </a:srgbClr>
            </a:outerShdw>
          </a:effectLst>
        </p:spPr>
        <p:txBody>
          <a:bodyPr vert="horz" wrap="none" lIns="91440" tIns="45720" rIns="91440" bIns="45720" numCol="1" rtlCol="0" anchor="ctr" anchorCtr="0" compatLnSpc="1"/>
          <a:lstStyle/>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ndParaRPr>
          </a:p>
        </p:txBody>
      </p:sp>
      <p:sp>
        <p:nvSpPr>
          <p:cNvPr id="13" name="圆角矩形 12"/>
          <p:cNvSpPr/>
          <p:nvPr/>
        </p:nvSpPr>
        <p:spPr bwMode="auto">
          <a:xfrm>
            <a:off x="1691680" y="5881042"/>
            <a:ext cx="1872208" cy="864096"/>
          </a:xfrm>
          <a:prstGeom prst="roundRect">
            <a:avLst/>
          </a:prstGeom>
          <a:solidFill>
            <a:srgbClr val="FFFF00">
              <a:alpha val="95000"/>
            </a:srgbClr>
          </a:solidFill>
          <a:ln>
            <a:noFill/>
          </a:ln>
          <a:effectLst>
            <a:outerShdw dist="17961" dir="2700000" algn="ctr" rotWithShape="0">
              <a:srgbClr val="33CCCC">
                <a:gamma/>
                <a:shade val="60000"/>
                <a:invGamma/>
              </a:srgbClr>
            </a:outerShdw>
          </a:effectLst>
        </p:spPr>
        <p:txBody>
          <a:bodyPr vert="horz" wrap="none" lIns="91440" tIns="45720" rIns="91440" bIns="45720" numCol="1" rtlCol="0" anchor="ctr" anchorCtr="0" compatLnSpc="1"/>
          <a:lstStyle/>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ndParaRPr>
          </a:p>
        </p:txBody>
      </p:sp>
      <p:sp>
        <p:nvSpPr>
          <p:cNvPr id="14" name="圆角矩形 13"/>
          <p:cNvSpPr/>
          <p:nvPr/>
        </p:nvSpPr>
        <p:spPr bwMode="auto">
          <a:xfrm>
            <a:off x="1691680" y="4293096"/>
            <a:ext cx="1872208" cy="1512168"/>
          </a:xfrm>
          <a:prstGeom prst="roundRect">
            <a:avLst/>
          </a:prstGeom>
          <a:solidFill>
            <a:srgbClr val="FFFF00">
              <a:alpha val="95000"/>
            </a:srgbClr>
          </a:solidFill>
          <a:ln>
            <a:noFill/>
          </a:ln>
          <a:effectLst>
            <a:outerShdw dist="17961" dir="2700000" algn="ctr" rotWithShape="0">
              <a:srgbClr val="33CCCC">
                <a:gamma/>
                <a:shade val="60000"/>
                <a:invGamma/>
              </a:srgbClr>
            </a:outerShdw>
          </a:effectLst>
        </p:spPr>
        <p:txBody>
          <a:bodyPr vert="horz" wrap="none" lIns="91440" tIns="45720" rIns="91440" bIns="45720" numCol="1" rtlCol="0" anchor="ctr" anchorCtr="0" compatLnSpc="1"/>
          <a:lstStyle/>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ndParaRPr>
          </a:p>
        </p:txBody>
      </p:sp>
      <p:sp>
        <p:nvSpPr>
          <p:cNvPr id="16" name="圆角矩形 15"/>
          <p:cNvSpPr/>
          <p:nvPr/>
        </p:nvSpPr>
        <p:spPr bwMode="auto">
          <a:xfrm>
            <a:off x="1689448" y="3140968"/>
            <a:ext cx="1872208" cy="1093812"/>
          </a:xfrm>
          <a:prstGeom prst="roundRect">
            <a:avLst/>
          </a:prstGeom>
          <a:solidFill>
            <a:srgbClr val="FFFF00">
              <a:alpha val="95000"/>
            </a:srgbClr>
          </a:solidFill>
          <a:ln>
            <a:noFill/>
          </a:ln>
          <a:effectLst>
            <a:outerShdw dist="17961" dir="2700000" algn="ctr" rotWithShape="0">
              <a:srgbClr val="33CCCC">
                <a:gamma/>
                <a:shade val="60000"/>
                <a:invGamma/>
              </a:srgbClr>
            </a:outerShdw>
          </a:effectLst>
        </p:spPr>
        <p:txBody>
          <a:bodyPr vert="horz" wrap="none" lIns="91440" tIns="45720" rIns="91440" bIns="45720" numCol="1" rtlCol="0" anchor="ctr" anchorCtr="0" compatLnSpc="1"/>
          <a:lstStyle/>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ndParaRPr>
          </a:p>
        </p:txBody>
      </p:sp>
      <p:sp>
        <p:nvSpPr>
          <p:cNvPr id="17" name="矩形 16"/>
          <p:cNvSpPr/>
          <p:nvPr/>
        </p:nvSpPr>
        <p:spPr>
          <a:xfrm>
            <a:off x="5508104" y="6106987"/>
            <a:ext cx="1512168" cy="461665"/>
          </a:xfrm>
          <a:prstGeom prst="rect">
            <a:avLst/>
          </a:prstGeom>
          <a:noFill/>
          <a:ln>
            <a:noFill/>
          </a:ln>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zh-CN" altLang="en-US" sz="2400" b="1" spc="50" dirty="0" smtClean="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rPr>
              <a:t>学工办</a:t>
            </a:r>
            <a:endParaRPr lang="zh-CN" altLang="en-US" sz="2400" b="1" spc="50" dirty="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endParaRPr>
          </a:p>
        </p:txBody>
      </p:sp>
      <p:sp>
        <p:nvSpPr>
          <p:cNvPr id="18" name="矩形 17"/>
          <p:cNvSpPr/>
          <p:nvPr/>
        </p:nvSpPr>
        <p:spPr>
          <a:xfrm>
            <a:off x="5508104" y="5023097"/>
            <a:ext cx="1512168" cy="461665"/>
          </a:xfrm>
          <a:prstGeom prst="rect">
            <a:avLst/>
          </a:prstGeom>
          <a:noFill/>
          <a:ln>
            <a:noFill/>
          </a:ln>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zh-CN" altLang="en-US" sz="2400" b="1" spc="50" dirty="0" smtClean="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rPr>
              <a:t>乒乓球馆</a:t>
            </a:r>
            <a:endParaRPr lang="zh-CN" altLang="en-US" sz="2400" b="1" spc="50" dirty="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endParaRPr>
          </a:p>
        </p:txBody>
      </p:sp>
      <p:sp>
        <p:nvSpPr>
          <p:cNvPr id="19" name="矩形 18"/>
          <p:cNvSpPr/>
          <p:nvPr/>
        </p:nvSpPr>
        <p:spPr>
          <a:xfrm>
            <a:off x="5508104" y="3797845"/>
            <a:ext cx="1512168" cy="461665"/>
          </a:xfrm>
          <a:prstGeom prst="rect">
            <a:avLst/>
          </a:prstGeom>
          <a:noFill/>
          <a:ln>
            <a:noFill/>
          </a:ln>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zh-CN" altLang="en-US" sz="2400" b="1" spc="50" dirty="0" smtClean="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rPr>
              <a:t>公用馆</a:t>
            </a:r>
            <a:endParaRPr lang="zh-CN" altLang="en-US" sz="2400" b="1" spc="50" dirty="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endParaRPr>
          </a:p>
        </p:txBody>
      </p:sp>
      <p:sp>
        <p:nvSpPr>
          <p:cNvPr id="20" name="矩形 19"/>
          <p:cNvSpPr/>
          <p:nvPr/>
        </p:nvSpPr>
        <p:spPr>
          <a:xfrm>
            <a:off x="5328084" y="2348880"/>
            <a:ext cx="1872208" cy="830997"/>
          </a:xfrm>
          <a:prstGeom prst="rect">
            <a:avLst/>
          </a:prstGeom>
          <a:noFill/>
          <a:ln>
            <a:noFill/>
          </a:ln>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zh-CN" altLang="en-US" sz="2400" b="1" spc="50" dirty="0" smtClean="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rPr>
              <a:t>舞龙舞狮馆</a:t>
            </a:r>
            <a:endParaRPr lang="en-US" altLang="zh-CN" sz="2400" b="1" spc="50" dirty="0" smtClean="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endParaRPr>
          </a:p>
          <a:p>
            <a:pPr algn="ctr">
              <a:defRPr/>
            </a:pPr>
            <a:r>
              <a:rPr lang="zh-CN" altLang="en-US" sz="2400" b="1" spc="50" dirty="0" smtClean="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rPr>
              <a:t>健美操馆</a:t>
            </a:r>
            <a:endParaRPr lang="zh-CN" altLang="en-US" sz="2400" b="1" spc="50" dirty="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endParaRPr>
          </a:p>
        </p:txBody>
      </p:sp>
      <p:sp>
        <p:nvSpPr>
          <p:cNvPr id="21" name="矩形 20"/>
          <p:cNvSpPr/>
          <p:nvPr/>
        </p:nvSpPr>
        <p:spPr>
          <a:xfrm>
            <a:off x="5328084" y="1273323"/>
            <a:ext cx="1872208" cy="461665"/>
          </a:xfrm>
          <a:prstGeom prst="rect">
            <a:avLst/>
          </a:prstGeom>
          <a:noFill/>
          <a:ln>
            <a:noFill/>
          </a:ln>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zh-CN" altLang="en-US" sz="2400" b="1" spc="50" dirty="0" smtClean="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rPr>
              <a:t>体育舞蹈馆</a:t>
            </a:r>
            <a:endParaRPr lang="zh-CN" altLang="en-US" sz="2400" b="1" spc="50" dirty="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endParaRPr>
          </a:p>
        </p:txBody>
      </p:sp>
      <p:sp>
        <p:nvSpPr>
          <p:cNvPr id="22" name="圆角矩形 21"/>
          <p:cNvSpPr/>
          <p:nvPr/>
        </p:nvSpPr>
        <p:spPr bwMode="auto">
          <a:xfrm>
            <a:off x="1691680" y="1340768"/>
            <a:ext cx="1872208" cy="1741884"/>
          </a:xfrm>
          <a:prstGeom prst="roundRect">
            <a:avLst/>
          </a:prstGeom>
          <a:solidFill>
            <a:srgbClr val="FFFF00">
              <a:alpha val="95000"/>
            </a:srgbClr>
          </a:solidFill>
          <a:ln>
            <a:noFill/>
          </a:ln>
          <a:effectLst>
            <a:outerShdw dist="17961" dir="2700000" algn="ctr" rotWithShape="0">
              <a:srgbClr val="33CCCC">
                <a:gamma/>
                <a:shade val="60000"/>
                <a:invGamma/>
              </a:srgbClr>
            </a:outerShdw>
          </a:effectLst>
        </p:spPr>
        <p:txBody>
          <a:bodyPr vert="horz" wrap="none" lIns="91440" tIns="45720" rIns="91440" bIns="45720" numCol="1" rtlCol="0" anchor="ctr" anchorCtr="0" compatLnSpc="1"/>
          <a:lstStyle/>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ndParaRPr>
          </a:p>
        </p:txBody>
      </p:sp>
      <p:sp>
        <p:nvSpPr>
          <p:cNvPr id="23" name="矩形 22"/>
          <p:cNvSpPr/>
          <p:nvPr/>
        </p:nvSpPr>
        <p:spPr>
          <a:xfrm>
            <a:off x="1691680" y="6082257"/>
            <a:ext cx="1869976" cy="461665"/>
          </a:xfrm>
          <a:prstGeom prst="rect">
            <a:avLst/>
          </a:prstGeom>
          <a:noFill/>
          <a:ln>
            <a:noFill/>
          </a:ln>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zh-CN" altLang="en-US" sz="2400" b="1" spc="50" dirty="0" smtClean="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rPr>
              <a:t>学院办公楼</a:t>
            </a:r>
            <a:endParaRPr lang="zh-CN" altLang="en-US" sz="2400" b="1" spc="50" dirty="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endParaRPr>
          </a:p>
        </p:txBody>
      </p:sp>
      <p:sp>
        <p:nvSpPr>
          <p:cNvPr id="24" name="矩形 23"/>
          <p:cNvSpPr/>
          <p:nvPr/>
        </p:nvSpPr>
        <p:spPr>
          <a:xfrm>
            <a:off x="1693912" y="4818347"/>
            <a:ext cx="1869976" cy="461665"/>
          </a:xfrm>
          <a:prstGeom prst="rect">
            <a:avLst/>
          </a:prstGeom>
          <a:noFill/>
          <a:ln>
            <a:noFill/>
          </a:ln>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zh-CN" altLang="en-US" sz="2400" b="1" spc="50" dirty="0" smtClean="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rPr>
              <a:t>综合体育馆</a:t>
            </a:r>
            <a:endParaRPr lang="zh-CN" altLang="en-US" sz="2400" b="1" spc="50" dirty="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endParaRPr>
          </a:p>
        </p:txBody>
      </p:sp>
      <p:sp>
        <p:nvSpPr>
          <p:cNvPr id="25" name="矩形 24"/>
          <p:cNvSpPr/>
          <p:nvPr/>
        </p:nvSpPr>
        <p:spPr>
          <a:xfrm>
            <a:off x="1693912" y="3457041"/>
            <a:ext cx="1869976" cy="461665"/>
          </a:xfrm>
          <a:prstGeom prst="rect">
            <a:avLst/>
          </a:prstGeom>
          <a:noFill/>
          <a:ln>
            <a:noFill/>
          </a:ln>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zh-CN" altLang="en-US" sz="2400" b="1" spc="50" dirty="0" smtClean="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rPr>
              <a:t>武术馆</a:t>
            </a:r>
            <a:endParaRPr lang="zh-CN" altLang="en-US" sz="2400" b="1" spc="50" dirty="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endParaRPr>
          </a:p>
        </p:txBody>
      </p:sp>
      <p:sp>
        <p:nvSpPr>
          <p:cNvPr id="26" name="矩形 25"/>
          <p:cNvSpPr/>
          <p:nvPr/>
        </p:nvSpPr>
        <p:spPr>
          <a:xfrm>
            <a:off x="1693912" y="2008047"/>
            <a:ext cx="1869976" cy="461665"/>
          </a:xfrm>
          <a:prstGeom prst="rect">
            <a:avLst/>
          </a:prstGeom>
          <a:noFill/>
          <a:ln>
            <a:noFill/>
          </a:ln>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zh-CN" altLang="en-US" sz="2400" b="1" spc="50" dirty="0" smtClean="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rPr>
              <a:t>散打馆</a:t>
            </a:r>
            <a:endParaRPr lang="zh-CN" altLang="en-US" sz="2400" b="1" spc="50" dirty="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endParaRPr>
          </a:p>
        </p:txBody>
      </p:sp>
      <p:sp>
        <p:nvSpPr>
          <p:cNvPr id="15" name="圆角矩形 14"/>
          <p:cNvSpPr/>
          <p:nvPr/>
        </p:nvSpPr>
        <p:spPr bwMode="auto">
          <a:xfrm>
            <a:off x="1689448" y="1340768"/>
            <a:ext cx="1872208" cy="2918742"/>
          </a:xfrm>
          <a:prstGeom prst="roundRect">
            <a:avLst/>
          </a:prstGeom>
          <a:solidFill>
            <a:schemeClr val="tx2">
              <a:lumMod val="60000"/>
              <a:lumOff val="40000"/>
              <a:alpha val="95000"/>
            </a:schemeClr>
          </a:solidFill>
          <a:ln>
            <a:noFill/>
          </a:ln>
          <a:effectLst>
            <a:outerShdw dist="17961" dir="2700000" algn="ctr" rotWithShape="0">
              <a:srgbClr val="33CCCC">
                <a:gamma/>
                <a:shade val="60000"/>
                <a:invGamma/>
              </a:srgbClr>
            </a:outerShdw>
          </a:effectLst>
        </p:spPr>
        <p:txBody>
          <a:bodyPr vert="horz" wrap="none" lIns="91440" tIns="45720" rIns="91440" bIns="45720" numCol="1" rtlCol="0" anchor="ctr" anchorCtr="0" compatLnSpc="1"/>
          <a:lstStyle/>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ndParaRPr>
          </a:p>
        </p:txBody>
      </p:sp>
      <p:sp>
        <p:nvSpPr>
          <p:cNvPr id="27" name="矩形 26"/>
          <p:cNvSpPr/>
          <p:nvPr/>
        </p:nvSpPr>
        <p:spPr>
          <a:xfrm>
            <a:off x="1687563" y="2688617"/>
            <a:ext cx="1869976" cy="461665"/>
          </a:xfrm>
          <a:prstGeom prst="rect">
            <a:avLst/>
          </a:prstGeom>
          <a:noFill/>
          <a:ln>
            <a:noFill/>
          </a:ln>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zh-CN" altLang="en-US" sz="2400" b="1" spc="50" dirty="0" smtClean="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rPr>
              <a:t>体操房</a:t>
            </a:r>
            <a:endParaRPr lang="zh-CN" altLang="en-US" sz="2400" b="1" spc="50" dirty="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endParaRPr>
          </a:p>
        </p:txBody>
      </p:sp>
      <p:sp>
        <p:nvSpPr>
          <p:cNvPr id="28" name="矩形 27"/>
          <p:cNvSpPr/>
          <p:nvPr/>
        </p:nvSpPr>
        <p:spPr>
          <a:xfrm>
            <a:off x="7956376" y="2710207"/>
            <a:ext cx="648072" cy="1754326"/>
          </a:xfrm>
          <a:prstGeom prst="rect">
            <a:avLst/>
          </a:prstGeom>
          <a:noFill/>
          <a:ln>
            <a:noFill/>
          </a:ln>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zh-CN" altLang="en-US" sz="3600" b="1" spc="50" dirty="0" smtClean="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rPr>
              <a:t>田径场</a:t>
            </a:r>
            <a:endParaRPr lang="zh-CN" altLang="en-US" sz="3600" b="1" spc="50" dirty="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endParaRPr>
          </a:p>
        </p:txBody>
      </p:sp>
      <p:sp>
        <p:nvSpPr>
          <p:cNvPr id="29" name="矩形 28"/>
          <p:cNvSpPr/>
          <p:nvPr/>
        </p:nvSpPr>
        <p:spPr>
          <a:xfrm>
            <a:off x="352922" y="2391482"/>
            <a:ext cx="648072" cy="2862322"/>
          </a:xfrm>
          <a:prstGeom prst="rect">
            <a:avLst/>
          </a:prstGeom>
          <a:noFill/>
          <a:ln>
            <a:noFill/>
          </a:ln>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zh-CN" altLang="en-US" sz="3600" b="1" spc="50" dirty="0" smtClean="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rPr>
              <a:t>室外篮球场</a:t>
            </a:r>
            <a:endParaRPr lang="zh-CN" altLang="en-US" sz="3600" b="1" spc="50" dirty="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endParaRPr>
          </a:p>
        </p:txBody>
      </p:sp>
      <p:sp>
        <p:nvSpPr>
          <p:cNvPr id="30" name="矩形 29"/>
          <p:cNvSpPr/>
          <p:nvPr/>
        </p:nvSpPr>
        <p:spPr>
          <a:xfrm>
            <a:off x="952376" y="334565"/>
            <a:ext cx="1869976" cy="461665"/>
          </a:xfrm>
          <a:prstGeom prst="rect">
            <a:avLst/>
          </a:prstGeom>
          <a:noFill/>
          <a:ln>
            <a:noFill/>
          </a:ln>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zh-CN" altLang="en-US" sz="2400" b="1" spc="50" dirty="0" smtClean="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rPr>
              <a:t>新体育馆</a:t>
            </a:r>
            <a:endParaRPr lang="zh-CN" altLang="en-US" sz="2400" b="1" spc="50" dirty="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endParaRPr>
          </a:p>
        </p:txBody>
      </p:sp>
      <p:sp>
        <p:nvSpPr>
          <p:cNvPr id="31" name="矩形 30"/>
          <p:cNvSpPr/>
          <p:nvPr/>
        </p:nvSpPr>
        <p:spPr>
          <a:xfrm>
            <a:off x="2844924" y="38199"/>
            <a:ext cx="1869976" cy="461665"/>
          </a:xfrm>
          <a:prstGeom prst="rect">
            <a:avLst/>
          </a:prstGeom>
          <a:noFill/>
          <a:ln>
            <a:noFill/>
          </a:ln>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zh-CN" altLang="en-US" sz="2400" b="1" spc="50" dirty="0" smtClean="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rPr>
              <a:t>菜鸟快递</a:t>
            </a:r>
            <a:endParaRPr lang="zh-CN" altLang="en-US" sz="2400" b="1" spc="50" dirty="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endParaRPr>
          </a:p>
        </p:txBody>
      </p:sp>
      <p:sp>
        <p:nvSpPr>
          <p:cNvPr id="32" name="Text Box 9"/>
          <p:cNvSpPr txBox="1">
            <a:spLocks noChangeArrowheads="1"/>
          </p:cNvSpPr>
          <p:nvPr/>
        </p:nvSpPr>
        <p:spPr bwMode="auto">
          <a:xfrm>
            <a:off x="5245720" y="42763"/>
            <a:ext cx="37147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defRPr/>
            </a:pPr>
            <a:r>
              <a:rPr lang="en-US" altLang="zh-CN" sz="3200" b="1" dirty="0" smtClean="0">
                <a:solidFill>
                  <a:srgbClr val="0070C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4、</a:t>
            </a:r>
            <a:r>
              <a:rPr lang="zh-CN" altLang="en-US" sz="3200" b="1" dirty="0" smtClean="0">
                <a:solidFill>
                  <a:srgbClr val="0070C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教学场地</a:t>
            </a:r>
            <a:endParaRPr lang="en-US" altLang="zh-CN" sz="3200" b="1" dirty="0" smtClean="0">
              <a:solidFill>
                <a:srgbClr val="0070C0"/>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500"/>
                                        <p:tgtEl>
                                          <p:spTgt spid="23"/>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fade">
                                      <p:cBhvr>
                                        <p:cTn id="42" dur="500"/>
                                        <p:tgtEl>
                                          <p:spTgt spid="25"/>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fade">
                                      <p:cBhvr>
                                        <p:cTn id="47" dur="500"/>
                                        <p:tgtEl>
                                          <p:spTgt spid="26"/>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500"/>
                                        <p:tgtEl>
                                          <p:spTgt spid="15"/>
                                        </p:tgtEl>
                                      </p:cBhvr>
                                    </p:animEffect>
                                  </p:childTnLst>
                                </p:cTn>
                              </p:par>
                            </p:childTnLst>
                          </p:cTn>
                        </p:par>
                        <p:par>
                          <p:cTn id="53" fill="hold">
                            <p:stCondLst>
                              <p:cond delay="500"/>
                            </p:stCondLst>
                            <p:childTnLst>
                              <p:par>
                                <p:cTn id="54" presetID="10" presetClass="entr" presetSubtype="0" fill="hold" nodeType="after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fade">
                                      <p:cBhvr>
                                        <p:cTn id="5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1" name="Text Box 9"/>
          <p:cNvSpPr txBox="1">
            <a:spLocks noChangeArrowheads="1"/>
          </p:cNvSpPr>
          <p:nvPr/>
        </p:nvSpPr>
        <p:spPr bwMode="auto">
          <a:xfrm>
            <a:off x="1620043" y="527050"/>
            <a:ext cx="2303463"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rgbClr val="000000"/>
                </a:solidFill>
                <a:latin typeface="Arial" panose="020B0604020202020204" pitchFamily="34" charset="0"/>
              </a:defRPr>
            </a:lvl1pPr>
            <a:lvl2pPr marL="742950" indent="-285750" algn="l" eaLnBrk="0" hangingPunct="0">
              <a:spcBef>
                <a:spcPct val="20000"/>
              </a:spcBef>
              <a:buChar char="–"/>
              <a:defRPr sz="2800">
                <a:solidFill>
                  <a:srgbClr val="000000"/>
                </a:solidFill>
                <a:latin typeface="Arial" panose="020B0604020202020204" pitchFamily="34" charset="0"/>
              </a:defRPr>
            </a:lvl2pPr>
            <a:lvl3pPr marL="1143000" indent="-228600" algn="l" eaLnBrk="0" hangingPunct="0">
              <a:spcBef>
                <a:spcPct val="20000"/>
              </a:spcBef>
              <a:buChar char="•"/>
              <a:defRPr sz="2400">
                <a:solidFill>
                  <a:srgbClr val="000000"/>
                </a:solidFill>
                <a:latin typeface="Arial" panose="020B0604020202020204" pitchFamily="34" charset="0"/>
              </a:defRPr>
            </a:lvl3pPr>
            <a:lvl4pPr marL="1600200" indent="-228600" algn="l" eaLnBrk="0" hangingPunct="0">
              <a:spcBef>
                <a:spcPct val="20000"/>
              </a:spcBef>
              <a:buChar char="–"/>
              <a:defRPr sz="2000">
                <a:solidFill>
                  <a:srgbClr val="000000"/>
                </a:solidFill>
                <a:latin typeface="Arial" panose="020B0604020202020204" pitchFamily="34" charset="0"/>
              </a:defRPr>
            </a:lvl4pPr>
            <a:lvl5pPr marL="2057400" indent="-228600" algn="l" eaLnBrk="0" hangingPunct="0">
              <a:spcBef>
                <a:spcPct val="20000"/>
              </a:spcBef>
              <a:buChar char="»"/>
              <a:defRPr sz="2000">
                <a:solidFill>
                  <a:srgbClr val="000000"/>
                </a:solidFill>
                <a:latin typeface="Arial" panose="020B0604020202020204" pitchFamily="34" charset="0"/>
              </a:defRPr>
            </a:lvl5pPr>
            <a:lvl6pPr marL="2514600" indent="-228600" eaLnBrk="0" fontAlgn="base" hangingPunct="0">
              <a:spcBef>
                <a:spcPct val="20000"/>
              </a:spcBef>
              <a:spcAft>
                <a:spcPct val="0"/>
              </a:spcAft>
              <a:buChar char="»"/>
              <a:defRPr sz="2000">
                <a:solidFill>
                  <a:srgbClr val="000000"/>
                </a:solidFill>
                <a:latin typeface="Arial" panose="020B0604020202020204" pitchFamily="34" charset="0"/>
              </a:defRPr>
            </a:lvl6pPr>
            <a:lvl7pPr marL="2971800" indent="-228600" eaLnBrk="0" fontAlgn="base" hangingPunct="0">
              <a:spcBef>
                <a:spcPct val="20000"/>
              </a:spcBef>
              <a:spcAft>
                <a:spcPct val="0"/>
              </a:spcAft>
              <a:buChar char="»"/>
              <a:defRPr sz="2000">
                <a:solidFill>
                  <a:srgbClr val="000000"/>
                </a:solidFill>
                <a:latin typeface="Arial" panose="020B0604020202020204" pitchFamily="34" charset="0"/>
              </a:defRPr>
            </a:lvl7pPr>
            <a:lvl8pPr marL="3429000" indent="-228600" eaLnBrk="0" fontAlgn="base" hangingPunct="0">
              <a:spcBef>
                <a:spcPct val="20000"/>
              </a:spcBef>
              <a:spcAft>
                <a:spcPct val="0"/>
              </a:spcAft>
              <a:buChar char="»"/>
              <a:defRPr sz="2000">
                <a:solidFill>
                  <a:srgbClr val="000000"/>
                </a:solidFill>
                <a:latin typeface="Arial" panose="020B0604020202020204" pitchFamily="34" charset="0"/>
              </a:defRPr>
            </a:lvl8pPr>
            <a:lvl9pPr marL="3886200" indent="-228600" eaLnBrk="0" fontAlgn="base" hangingPunct="0">
              <a:spcBef>
                <a:spcPct val="20000"/>
              </a:spcBef>
              <a:spcAft>
                <a:spcPct val="0"/>
              </a:spcAft>
              <a:buChar char="»"/>
              <a:defRPr sz="2000">
                <a:solidFill>
                  <a:srgbClr val="000000"/>
                </a:solidFill>
                <a:latin typeface="Arial" panose="020B0604020202020204" pitchFamily="34" charset="0"/>
              </a:defRPr>
            </a:lvl9pPr>
          </a:lstStyle>
          <a:p>
            <a:pPr>
              <a:spcBef>
                <a:spcPct val="0"/>
              </a:spcBef>
              <a:buFontTx/>
              <a:buNone/>
              <a:defRPr/>
            </a:pPr>
            <a:r>
              <a:rPr lang="en-US" altLang="zh-CN" b="1" dirty="0" smtClean="0">
                <a:solidFill>
                  <a:srgbClr val="0070C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5、</a:t>
            </a:r>
            <a:r>
              <a:rPr lang="zh-CN" altLang="en-US" b="1" dirty="0" smtClean="0">
                <a:solidFill>
                  <a:srgbClr val="0070C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双学位</a:t>
            </a:r>
            <a:endParaRPr lang="en-US" altLang="zh-CN" b="1" dirty="0" smtClean="0">
              <a:solidFill>
                <a:srgbClr val="0070C0"/>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grpSp>
        <p:nvGrpSpPr>
          <p:cNvPr id="2" name="Group 11"/>
          <p:cNvGrpSpPr/>
          <p:nvPr/>
        </p:nvGrpSpPr>
        <p:grpSpPr bwMode="auto">
          <a:xfrm>
            <a:off x="1187450" y="1773238"/>
            <a:ext cx="5329238" cy="2233612"/>
            <a:chOff x="0" y="0"/>
            <a:chExt cx="3357" cy="1407"/>
          </a:xfrm>
        </p:grpSpPr>
        <p:sp>
          <p:nvSpPr>
            <p:cNvPr id="17413" name="Oval 5"/>
            <p:cNvSpPr>
              <a:spLocks noChangeArrowheads="1"/>
            </p:cNvSpPr>
            <p:nvPr/>
          </p:nvSpPr>
          <p:spPr bwMode="auto">
            <a:xfrm>
              <a:off x="0" y="363"/>
              <a:ext cx="952" cy="499"/>
            </a:xfrm>
            <a:prstGeom prst="ellipse">
              <a:avLst/>
            </a:prstGeom>
            <a:gradFill rotWithShape="1">
              <a:gsLst>
                <a:gs pos="0">
                  <a:srgbClr val="D981C0">
                    <a:alpha val="95000"/>
                  </a:srgbClr>
                </a:gs>
                <a:gs pos="100000">
                  <a:srgbClr val="643C59"/>
                </a:gs>
              </a:gsLst>
              <a:path path="shape">
                <a:fillToRect l="50000" t="50000" r="50000" b="50000"/>
              </a:path>
            </a:gradFill>
            <a:ln w="57150" cmpd="thinThick">
              <a:solidFill>
                <a:srgbClr val="800080"/>
              </a:solidFill>
              <a:round/>
            </a:ln>
            <a:effectLst>
              <a:prstShdw prst="shdw17" dist="17961" dir="2700000">
                <a:srgbClr val="4D004D"/>
              </a:prstShdw>
            </a:effec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eaLnBrk="1" hangingPunct="1">
                <a:defRPr/>
              </a:pPr>
              <a:r>
                <a:rPr lang="zh-CN" altLang="en-US" sz="3000" b="1" smtClean="0">
                  <a:effectLst>
                    <a:outerShdw blurRad="38100" dist="38100" dir="2700000" algn="tl">
                      <a:srgbClr val="000000"/>
                    </a:outerShdw>
                  </a:effectLst>
                  <a:ea typeface="宋体" panose="02010600030101010101" pitchFamily="2" charset="-122"/>
                </a:rPr>
                <a:t>条件</a:t>
              </a:r>
              <a:endParaRPr lang="zh-CN" altLang="en-US" sz="3000" b="1" smtClean="0">
                <a:effectLst>
                  <a:outerShdw blurRad="38100" dist="38100" dir="2700000" algn="tl">
                    <a:srgbClr val="000000"/>
                  </a:outerShdw>
                </a:effectLst>
                <a:ea typeface="宋体" panose="02010600030101010101" pitchFamily="2" charset="-122"/>
              </a:endParaRPr>
            </a:p>
          </p:txBody>
        </p:sp>
        <p:sp>
          <p:nvSpPr>
            <p:cNvPr id="24581" name="AutoShape 7"/>
            <p:cNvSpPr/>
            <p:nvPr/>
          </p:nvSpPr>
          <p:spPr bwMode="auto">
            <a:xfrm>
              <a:off x="1089" y="46"/>
              <a:ext cx="182" cy="1134"/>
            </a:xfrm>
            <a:prstGeom prst="leftBrace">
              <a:avLst>
                <a:gd name="adj1" fmla="val 51894"/>
                <a:gd name="adj2" fmla="val 50000"/>
              </a:avLst>
            </a:prstGeom>
            <a:noFill/>
            <a:ln w="19050">
              <a:solidFill>
                <a:srgbClr val="800080"/>
              </a:solidFill>
              <a:round/>
            </a:ln>
            <a:effectLst>
              <a:prstShdw prst="shdw17" dist="17961" dir="2700000">
                <a:srgbClr val="4D004D"/>
              </a:prstShdw>
            </a:effectLst>
            <a:extLst>
              <a:ext uri="{909E8E84-426E-40DD-AFC4-6F175D3DCCD1}">
                <a14:hiddenFill xmlns:a14="http://schemas.microsoft.com/office/drawing/2010/main">
                  <a:solidFill>
                    <a:srgbClr val="FFFFFF"/>
                  </a:solidFill>
                </a14:hiddenFill>
              </a:ext>
            </a:ex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ea typeface="宋体" panose="02010600030101010101" pitchFamily="2" charset="-122"/>
              </a:endParaRPr>
            </a:p>
          </p:txBody>
        </p:sp>
        <p:sp>
          <p:nvSpPr>
            <p:cNvPr id="17415" name="Rectangle 8"/>
            <p:cNvSpPr>
              <a:spLocks noChangeArrowheads="1"/>
            </p:cNvSpPr>
            <p:nvPr/>
          </p:nvSpPr>
          <p:spPr bwMode="auto">
            <a:xfrm>
              <a:off x="1361" y="0"/>
              <a:ext cx="1996" cy="363"/>
            </a:xfrm>
            <a:prstGeom prst="rect">
              <a:avLst/>
            </a:prstGeom>
            <a:gradFill rotWithShape="1">
              <a:gsLst>
                <a:gs pos="0">
                  <a:srgbClr val="33CCCC">
                    <a:alpha val="95000"/>
                  </a:srgbClr>
                </a:gs>
                <a:gs pos="100000">
                  <a:srgbClr val="185E5E"/>
                </a:gs>
              </a:gsLst>
              <a:path path="shape">
                <a:fillToRect l="50000" t="50000" r="50000" b="50000"/>
              </a:path>
            </a:gradFill>
            <a:ln w="38100" cmpd="dbl">
              <a:solidFill>
                <a:srgbClr val="0000FF"/>
              </a:solidFill>
              <a:miter lim="800000"/>
            </a:ln>
            <a:effectLst>
              <a:prstShdw prst="shdw17" dist="17961" dir="2700000">
                <a:srgbClr val="000099"/>
              </a:prstShdw>
            </a:effec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eaLnBrk="1" hangingPunct="1">
                <a:defRPr/>
              </a:pPr>
              <a:r>
                <a:rPr lang="zh-CN" altLang="en-US" sz="2600" b="1" smtClean="0">
                  <a:solidFill>
                    <a:srgbClr val="FFFFFF"/>
                  </a:solidFill>
                  <a:effectLst>
                    <a:outerShdw blurRad="38100" dist="38100" dir="2700000" algn="tl">
                      <a:srgbClr val="000000"/>
                    </a:outerShdw>
                  </a:effectLst>
                  <a:ea typeface="宋体" panose="02010600030101010101" pitchFamily="2" charset="-122"/>
                </a:rPr>
                <a:t>专业课程基本合格</a:t>
              </a:r>
              <a:endParaRPr lang="zh-CN" altLang="en-US" sz="2600" b="1" smtClean="0">
                <a:solidFill>
                  <a:srgbClr val="FFFFFF"/>
                </a:solidFill>
                <a:effectLst>
                  <a:outerShdw blurRad="38100" dist="38100" dir="2700000" algn="tl">
                    <a:srgbClr val="000000"/>
                  </a:outerShdw>
                </a:effectLst>
                <a:ea typeface="宋体" panose="02010600030101010101" pitchFamily="2" charset="-122"/>
              </a:endParaRPr>
            </a:p>
          </p:txBody>
        </p:sp>
        <p:sp>
          <p:nvSpPr>
            <p:cNvPr id="17416" name="Rectangle 9"/>
            <p:cNvSpPr>
              <a:spLocks noChangeArrowheads="1"/>
            </p:cNvSpPr>
            <p:nvPr/>
          </p:nvSpPr>
          <p:spPr bwMode="auto">
            <a:xfrm>
              <a:off x="1361" y="499"/>
              <a:ext cx="1996" cy="363"/>
            </a:xfrm>
            <a:prstGeom prst="rect">
              <a:avLst/>
            </a:prstGeom>
            <a:gradFill rotWithShape="1">
              <a:gsLst>
                <a:gs pos="0">
                  <a:srgbClr val="33CCCC">
                    <a:alpha val="95000"/>
                  </a:srgbClr>
                </a:gs>
                <a:gs pos="100000">
                  <a:srgbClr val="185E5E"/>
                </a:gs>
              </a:gsLst>
              <a:path path="shape">
                <a:fillToRect l="50000" t="50000" r="50000" b="50000"/>
              </a:path>
            </a:gradFill>
            <a:ln w="38100" cmpd="dbl">
              <a:solidFill>
                <a:srgbClr val="0000FF"/>
              </a:solidFill>
              <a:miter lim="800000"/>
            </a:ln>
            <a:effectLst>
              <a:prstShdw prst="shdw17" dist="17961" dir="2700000">
                <a:srgbClr val="000099"/>
              </a:prstShdw>
            </a:effec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eaLnBrk="1" hangingPunct="1">
                <a:defRPr/>
              </a:pPr>
              <a:r>
                <a:rPr lang="zh-CN" altLang="en-US" sz="2600" b="1" smtClean="0">
                  <a:solidFill>
                    <a:srgbClr val="FFFFFF"/>
                  </a:solidFill>
                  <a:effectLst>
                    <a:outerShdw blurRad="38100" dist="38100" dir="2700000" algn="tl">
                      <a:srgbClr val="000000"/>
                    </a:outerShdw>
                  </a:effectLst>
                  <a:ea typeface="宋体" panose="02010600030101010101" pitchFamily="2" charset="-122"/>
                </a:rPr>
                <a:t>有精力有毅力</a:t>
              </a:r>
              <a:endParaRPr lang="zh-CN" altLang="en-US" sz="2600" b="1" smtClean="0">
                <a:solidFill>
                  <a:srgbClr val="FFFFFF"/>
                </a:solidFill>
                <a:effectLst>
                  <a:outerShdw blurRad="38100" dist="38100" dir="2700000" algn="tl">
                    <a:srgbClr val="000000"/>
                  </a:outerShdw>
                </a:effectLst>
                <a:ea typeface="宋体" panose="02010600030101010101" pitchFamily="2" charset="-122"/>
              </a:endParaRPr>
            </a:p>
          </p:txBody>
        </p:sp>
        <p:sp>
          <p:nvSpPr>
            <p:cNvPr id="17417" name="Rectangle 10"/>
            <p:cNvSpPr>
              <a:spLocks noChangeArrowheads="1"/>
            </p:cNvSpPr>
            <p:nvPr/>
          </p:nvSpPr>
          <p:spPr bwMode="auto">
            <a:xfrm>
              <a:off x="1361" y="1044"/>
              <a:ext cx="1996" cy="363"/>
            </a:xfrm>
            <a:prstGeom prst="rect">
              <a:avLst/>
            </a:prstGeom>
            <a:gradFill rotWithShape="1">
              <a:gsLst>
                <a:gs pos="0">
                  <a:srgbClr val="33CCCC">
                    <a:alpha val="95000"/>
                  </a:srgbClr>
                </a:gs>
                <a:gs pos="100000">
                  <a:srgbClr val="185E5E"/>
                </a:gs>
              </a:gsLst>
              <a:path path="shape">
                <a:fillToRect l="50000" t="50000" r="50000" b="50000"/>
              </a:path>
            </a:gradFill>
            <a:ln w="38100" cmpd="dbl">
              <a:solidFill>
                <a:srgbClr val="0000FF"/>
              </a:solidFill>
              <a:miter lim="800000"/>
            </a:ln>
            <a:effectLst>
              <a:prstShdw prst="shdw17" dist="17961" dir="2700000">
                <a:srgbClr val="000099"/>
              </a:prstShdw>
            </a:effec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eaLnBrk="1" hangingPunct="1">
                <a:defRPr/>
              </a:pPr>
              <a:r>
                <a:rPr lang="zh-CN" altLang="en-US" sz="2600" b="1" smtClean="0">
                  <a:solidFill>
                    <a:srgbClr val="FFFFFF"/>
                  </a:solidFill>
                  <a:effectLst>
                    <a:outerShdw blurRad="38100" dist="38100" dir="2700000" algn="tl">
                      <a:srgbClr val="000000"/>
                    </a:outerShdw>
                  </a:effectLst>
                  <a:ea typeface="宋体" panose="02010600030101010101" pitchFamily="2" charset="-122"/>
                </a:rPr>
                <a:t>经济条件允许</a:t>
              </a:r>
              <a:endParaRPr lang="zh-CN" altLang="en-US" sz="2600" b="1" smtClean="0">
                <a:solidFill>
                  <a:srgbClr val="FFFFFF"/>
                </a:solidFill>
                <a:effectLst>
                  <a:outerShdw blurRad="38100" dist="38100" dir="2700000" algn="tl">
                    <a:srgbClr val="000000"/>
                  </a:outerShdw>
                </a:effectLst>
                <a:ea typeface="宋体" panose="02010600030101010101" pitchFamily="2" charset="-122"/>
              </a:endParaRPr>
            </a:p>
          </p:txBody>
        </p:sp>
      </p:grpSp>
      <p:grpSp>
        <p:nvGrpSpPr>
          <p:cNvPr id="3" name="Group 20"/>
          <p:cNvGrpSpPr/>
          <p:nvPr/>
        </p:nvGrpSpPr>
        <p:grpSpPr bwMode="auto">
          <a:xfrm>
            <a:off x="1187450" y="4292600"/>
            <a:ext cx="5327650" cy="720725"/>
            <a:chOff x="0" y="0"/>
            <a:chExt cx="3356" cy="454"/>
          </a:xfrm>
        </p:grpSpPr>
        <p:sp>
          <p:nvSpPr>
            <p:cNvPr id="17419" name="Oval 12"/>
            <p:cNvSpPr>
              <a:spLocks noChangeArrowheads="1"/>
            </p:cNvSpPr>
            <p:nvPr/>
          </p:nvSpPr>
          <p:spPr bwMode="auto">
            <a:xfrm>
              <a:off x="0" y="0"/>
              <a:ext cx="907" cy="454"/>
            </a:xfrm>
            <a:prstGeom prst="ellipse">
              <a:avLst/>
            </a:prstGeom>
            <a:gradFill rotWithShape="1">
              <a:gsLst>
                <a:gs pos="0">
                  <a:srgbClr val="FF6699">
                    <a:alpha val="95000"/>
                  </a:srgbClr>
                </a:gs>
                <a:gs pos="100000">
                  <a:srgbClr val="762F47"/>
                </a:gs>
              </a:gsLst>
              <a:path path="shape">
                <a:fillToRect l="50000" t="50000" r="50000" b="50000"/>
              </a:path>
            </a:gradFill>
            <a:ln w="57150" cmpd="thinThick">
              <a:solidFill>
                <a:srgbClr val="FF00FF"/>
              </a:solidFill>
              <a:round/>
            </a:ln>
            <a:effectLst>
              <a:prstShdw prst="shdw17" dist="17961" dir="2700000">
                <a:srgbClr val="990099"/>
              </a:prstShdw>
            </a:effec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eaLnBrk="1" hangingPunct="1">
                <a:defRPr/>
              </a:pPr>
              <a:r>
                <a:rPr lang="zh-CN" altLang="en-US" sz="2400" b="1" smtClean="0">
                  <a:effectLst>
                    <a:outerShdw blurRad="38100" dist="38100" dir="2700000" algn="tl">
                      <a:srgbClr val="000000"/>
                    </a:outerShdw>
                  </a:effectLst>
                  <a:ea typeface="宋体" panose="02010600030101010101" pitchFamily="2" charset="-122"/>
                </a:rPr>
                <a:t>申请时间</a:t>
              </a:r>
              <a:endParaRPr lang="zh-CN" altLang="en-US" sz="2400" b="1" smtClean="0">
                <a:effectLst>
                  <a:outerShdw blurRad="38100" dist="38100" dir="2700000" algn="tl">
                    <a:srgbClr val="000000"/>
                  </a:outerShdw>
                </a:effectLst>
                <a:ea typeface="宋体" panose="02010600030101010101" pitchFamily="2" charset="-122"/>
              </a:endParaRPr>
            </a:p>
          </p:txBody>
        </p:sp>
        <p:sp>
          <p:nvSpPr>
            <p:cNvPr id="24587" name="Line 14"/>
            <p:cNvSpPr>
              <a:spLocks noChangeShapeType="1"/>
            </p:cNvSpPr>
            <p:nvPr/>
          </p:nvSpPr>
          <p:spPr bwMode="auto">
            <a:xfrm>
              <a:off x="998" y="226"/>
              <a:ext cx="363" cy="0"/>
            </a:xfrm>
            <a:prstGeom prst="line">
              <a:avLst/>
            </a:prstGeom>
            <a:noFill/>
            <a:ln w="76200">
              <a:solidFill>
                <a:srgbClr val="FF00FF"/>
              </a:solidFill>
              <a:round/>
              <a:tailEnd type="triangle" w="med" len="med"/>
            </a:ln>
            <a:effectLst>
              <a:prstShdw prst="shdw17" dist="17961" dir="2700000">
                <a:srgbClr val="990099"/>
              </a:prstShdw>
            </a:effectLst>
            <a:extLst>
              <a:ext uri="{909E8E84-426E-40DD-AFC4-6F175D3DCCD1}">
                <a14:hiddenFill xmlns:a14="http://schemas.microsoft.com/office/drawing/2010/main">
                  <a:noFill/>
                </a14:hiddenFill>
              </a:ext>
            </a:extLst>
          </p:spPr>
          <p:txBody>
            <a:bodyPr/>
            <a:lstStyle/>
            <a:p>
              <a:endParaRPr lang="zh-CN" altLang="en-US"/>
            </a:p>
          </p:txBody>
        </p:sp>
        <p:sp>
          <p:nvSpPr>
            <p:cNvPr id="17421" name="Rectangle 15"/>
            <p:cNvSpPr>
              <a:spLocks noChangeArrowheads="1"/>
            </p:cNvSpPr>
            <p:nvPr/>
          </p:nvSpPr>
          <p:spPr bwMode="auto">
            <a:xfrm>
              <a:off x="1406" y="45"/>
              <a:ext cx="1950" cy="409"/>
            </a:xfrm>
            <a:prstGeom prst="rect">
              <a:avLst/>
            </a:prstGeom>
            <a:gradFill rotWithShape="1">
              <a:gsLst>
                <a:gs pos="0">
                  <a:srgbClr val="33CCCC">
                    <a:alpha val="95000"/>
                  </a:srgbClr>
                </a:gs>
                <a:gs pos="100000">
                  <a:srgbClr val="185E5E"/>
                </a:gs>
              </a:gsLst>
              <a:path path="shape">
                <a:fillToRect l="50000" t="50000" r="50000" b="50000"/>
              </a:path>
            </a:gradFill>
            <a:ln w="38100" cmpd="dbl">
              <a:solidFill>
                <a:srgbClr val="008000"/>
              </a:solidFill>
              <a:miter lim="800000"/>
            </a:ln>
            <a:effectLst>
              <a:prstShdw prst="shdw17" dist="17961" dir="2700000">
                <a:srgbClr val="004D00"/>
              </a:prstShdw>
            </a:effec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eaLnBrk="1" hangingPunct="1">
                <a:defRPr/>
              </a:pPr>
              <a:r>
                <a:rPr lang="zh-CN" altLang="en-US" sz="2400" b="1" smtClean="0">
                  <a:solidFill>
                    <a:srgbClr val="FFFF00"/>
                  </a:solidFill>
                  <a:effectLst>
                    <a:outerShdw blurRad="38100" dist="38100" dir="2700000" algn="tl">
                      <a:srgbClr val="000000"/>
                    </a:outerShdw>
                  </a:effectLst>
                  <a:ea typeface="宋体" panose="02010600030101010101" pitchFamily="2" charset="-122"/>
                </a:rPr>
                <a:t>大二第二学期</a:t>
              </a:r>
              <a:endParaRPr lang="zh-CN" altLang="en-US" sz="2400" b="1" smtClean="0">
                <a:solidFill>
                  <a:srgbClr val="FFFF00"/>
                </a:solidFill>
                <a:effectLst>
                  <a:outerShdw blurRad="38100" dist="38100" dir="2700000" algn="tl">
                    <a:srgbClr val="000000"/>
                  </a:outerShdw>
                </a:effectLst>
                <a:ea typeface="宋体" panose="02010600030101010101" pitchFamily="2" charset="-122"/>
              </a:endParaRPr>
            </a:p>
          </p:txBody>
        </p:sp>
      </p:grpSp>
      <p:grpSp>
        <p:nvGrpSpPr>
          <p:cNvPr id="4" name="Group 19"/>
          <p:cNvGrpSpPr/>
          <p:nvPr/>
        </p:nvGrpSpPr>
        <p:grpSpPr bwMode="auto">
          <a:xfrm>
            <a:off x="1187450" y="5373688"/>
            <a:ext cx="5327650" cy="720725"/>
            <a:chOff x="0" y="0"/>
            <a:chExt cx="3356" cy="454"/>
          </a:xfrm>
        </p:grpSpPr>
        <p:sp>
          <p:nvSpPr>
            <p:cNvPr id="17423" name="Oval 16"/>
            <p:cNvSpPr>
              <a:spLocks noChangeArrowheads="1"/>
            </p:cNvSpPr>
            <p:nvPr/>
          </p:nvSpPr>
          <p:spPr bwMode="auto">
            <a:xfrm>
              <a:off x="0" y="0"/>
              <a:ext cx="907" cy="454"/>
            </a:xfrm>
            <a:prstGeom prst="ellipse">
              <a:avLst/>
            </a:prstGeom>
            <a:gradFill rotWithShape="1">
              <a:gsLst>
                <a:gs pos="0">
                  <a:srgbClr val="FF6699">
                    <a:alpha val="95000"/>
                  </a:srgbClr>
                </a:gs>
                <a:gs pos="100000">
                  <a:srgbClr val="762F47"/>
                </a:gs>
              </a:gsLst>
              <a:path path="shape">
                <a:fillToRect l="50000" t="50000" r="50000" b="50000"/>
              </a:path>
            </a:gradFill>
            <a:ln w="57150" cmpd="thinThick">
              <a:solidFill>
                <a:srgbClr val="FF00FF"/>
              </a:solidFill>
              <a:round/>
            </a:ln>
            <a:effectLst>
              <a:prstShdw prst="shdw17" dist="17961" dir="2700000">
                <a:srgbClr val="990099"/>
              </a:prstShdw>
            </a:effec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eaLnBrk="1" hangingPunct="1">
                <a:defRPr/>
              </a:pPr>
              <a:r>
                <a:rPr lang="zh-CN" altLang="en-US" sz="2400" b="1" smtClean="0">
                  <a:effectLst>
                    <a:outerShdw blurRad="38100" dist="38100" dir="2700000" algn="tl">
                      <a:srgbClr val="000000"/>
                    </a:outerShdw>
                  </a:effectLst>
                  <a:ea typeface="宋体" panose="02010600030101010101" pitchFamily="2" charset="-122"/>
                </a:rPr>
                <a:t>经费标准</a:t>
              </a:r>
              <a:endParaRPr lang="zh-CN" altLang="en-US" sz="2400" b="1" smtClean="0">
                <a:effectLst>
                  <a:outerShdw blurRad="38100" dist="38100" dir="2700000" algn="tl">
                    <a:srgbClr val="000000"/>
                  </a:outerShdw>
                </a:effectLst>
                <a:ea typeface="宋体" panose="02010600030101010101" pitchFamily="2" charset="-122"/>
              </a:endParaRPr>
            </a:p>
          </p:txBody>
        </p:sp>
        <p:sp>
          <p:nvSpPr>
            <p:cNvPr id="24591" name="Line 17"/>
            <p:cNvSpPr>
              <a:spLocks noChangeShapeType="1"/>
            </p:cNvSpPr>
            <p:nvPr/>
          </p:nvSpPr>
          <p:spPr bwMode="auto">
            <a:xfrm>
              <a:off x="998" y="226"/>
              <a:ext cx="363" cy="0"/>
            </a:xfrm>
            <a:prstGeom prst="line">
              <a:avLst/>
            </a:prstGeom>
            <a:noFill/>
            <a:ln w="76200">
              <a:solidFill>
                <a:srgbClr val="FF00FF"/>
              </a:solidFill>
              <a:round/>
              <a:tailEnd type="triangle" w="med" len="med"/>
            </a:ln>
            <a:effectLst>
              <a:prstShdw prst="shdw17" dist="17961" dir="2700000">
                <a:srgbClr val="990099"/>
              </a:prstShdw>
            </a:effectLst>
            <a:extLst>
              <a:ext uri="{909E8E84-426E-40DD-AFC4-6F175D3DCCD1}">
                <a14:hiddenFill xmlns:a14="http://schemas.microsoft.com/office/drawing/2010/main">
                  <a:noFill/>
                </a14:hiddenFill>
              </a:ext>
            </a:extLst>
          </p:spPr>
          <p:txBody>
            <a:bodyPr/>
            <a:lstStyle/>
            <a:p>
              <a:endParaRPr lang="zh-CN" altLang="en-US"/>
            </a:p>
          </p:txBody>
        </p:sp>
        <p:sp>
          <p:nvSpPr>
            <p:cNvPr id="17425" name="Rectangle 18"/>
            <p:cNvSpPr>
              <a:spLocks noChangeArrowheads="1"/>
            </p:cNvSpPr>
            <p:nvPr/>
          </p:nvSpPr>
          <p:spPr bwMode="auto">
            <a:xfrm>
              <a:off x="1406" y="45"/>
              <a:ext cx="1950" cy="409"/>
            </a:xfrm>
            <a:prstGeom prst="rect">
              <a:avLst/>
            </a:prstGeom>
            <a:gradFill rotWithShape="1">
              <a:gsLst>
                <a:gs pos="0">
                  <a:srgbClr val="33CCCC">
                    <a:alpha val="95000"/>
                  </a:srgbClr>
                </a:gs>
                <a:gs pos="100000">
                  <a:srgbClr val="185E5E"/>
                </a:gs>
              </a:gsLst>
              <a:path path="shape">
                <a:fillToRect l="50000" t="50000" r="50000" b="50000"/>
              </a:path>
            </a:gradFill>
            <a:ln w="38100" cmpd="dbl">
              <a:solidFill>
                <a:srgbClr val="008000"/>
              </a:solidFill>
              <a:miter lim="800000"/>
            </a:ln>
            <a:effectLst>
              <a:prstShdw prst="shdw17" dist="17961" dir="2700000">
                <a:srgbClr val="004D00"/>
              </a:prstShdw>
            </a:effec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eaLnBrk="1" hangingPunct="1">
                <a:defRPr/>
              </a:pPr>
              <a:r>
                <a:rPr lang="en-US" altLang="zh-CN" sz="2400" b="1" smtClean="0">
                  <a:solidFill>
                    <a:srgbClr val="FFFF00"/>
                  </a:solidFill>
                  <a:effectLst>
                    <a:outerShdw blurRad="38100" dist="38100" dir="2700000" algn="tl">
                      <a:srgbClr val="000000"/>
                    </a:outerShdw>
                  </a:effectLst>
                  <a:ea typeface="宋体" panose="02010600030101010101" pitchFamily="2" charset="-122"/>
                </a:rPr>
                <a:t>55-60</a:t>
              </a:r>
              <a:r>
                <a:rPr lang="zh-CN" altLang="en-US" sz="2400" b="1" smtClean="0">
                  <a:solidFill>
                    <a:srgbClr val="FFFF00"/>
                  </a:solidFill>
                  <a:effectLst>
                    <a:outerShdw blurRad="38100" dist="38100" dir="2700000" algn="tl">
                      <a:srgbClr val="000000"/>
                    </a:outerShdw>
                  </a:effectLst>
                  <a:ea typeface="宋体" panose="02010600030101010101" pitchFamily="2" charset="-122"/>
                </a:rPr>
                <a:t>学分，</a:t>
              </a:r>
              <a:r>
                <a:rPr lang="en-US" altLang="zh-CN" sz="2400" b="1" smtClean="0">
                  <a:solidFill>
                    <a:srgbClr val="FFFF00"/>
                  </a:solidFill>
                  <a:effectLst>
                    <a:outerShdw blurRad="38100" dist="38100" dir="2700000" algn="tl">
                      <a:srgbClr val="000000"/>
                    </a:outerShdw>
                  </a:effectLst>
                  <a:ea typeface="宋体" panose="02010600030101010101" pitchFamily="2" charset="-122"/>
                </a:rPr>
                <a:t>70</a:t>
              </a:r>
              <a:r>
                <a:rPr lang="zh-CN" altLang="en-US" sz="2400" b="1" smtClean="0">
                  <a:solidFill>
                    <a:srgbClr val="FFFF00"/>
                  </a:solidFill>
                  <a:effectLst>
                    <a:outerShdw blurRad="38100" dist="38100" dir="2700000" algn="tl">
                      <a:srgbClr val="000000"/>
                    </a:outerShdw>
                  </a:effectLst>
                  <a:ea typeface="宋体" panose="02010600030101010101" pitchFamily="2" charset="-122"/>
                </a:rPr>
                <a:t>元</a:t>
              </a:r>
              <a:r>
                <a:rPr lang="en-US" altLang="zh-CN" sz="2400" b="1" smtClean="0">
                  <a:solidFill>
                    <a:srgbClr val="FFFF00"/>
                  </a:solidFill>
                  <a:effectLst>
                    <a:outerShdw blurRad="38100" dist="38100" dir="2700000" algn="tl">
                      <a:srgbClr val="000000"/>
                    </a:outerShdw>
                  </a:effectLst>
                  <a:ea typeface="宋体" panose="02010600030101010101" pitchFamily="2" charset="-122"/>
                </a:rPr>
                <a:t>/</a:t>
              </a:r>
              <a:r>
                <a:rPr lang="zh-CN" altLang="en-US" sz="2400" b="1" smtClean="0">
                  <a:solidFill>
                    <a:srgbClr val="FFFF00"/>
                  </a:solidFill>
                  <a:effectLst>
                    <a:outerShdw blurRad="38100" dist="38100" dir="2700000" algn="tl">
                      <a:srgbClr val="000000"/>
                    </a:outerShdw>
                  </a:effectLst>
                  <a:ea typeface="宋体" panose="02010600030101010101" pitchFamily="2" charset="-122"/>
                </a:rPr>
                <a:t>学分</a:t>
              </a:r>
              <a:endParaRPr lang="zh-CN" altLang="en-US" sz="2400" b="1" smtClean="0">
                <a:solidFill>
                  <a:srgbClr val="FFFF00"/>
                </a:solidFill>
                <a:effectLst>
                  <a:outerShdw blurRad="38100" dist="38100" dir="2700000" algn="tl">
                    <a:srgbClr val="000000"/>
                  </a:outerShdw>
                </a:effectLst>
                <a:ea typeface="宋体" panose="02010600030101010101" pitchFamily="2" charset="-122"/>
              </a:endParaRPr>
            </a:p>
          </p:txBody>
        </p:sp>
      </p:grpSp>
      <p:sp>
        <p:nvSpPr>
          <p:cNvPr id="17426" name="AutoShape 21"/>
          <p:cNvSpPr/>
          <p:nvPr/>
        </p:nvSpPr>
        <p:spPr bwMode="auto">
          <a:xfrm>
            <a:off x="6804025" y="1989138"/>
            <a:ext cx="504825" cy="3816350"/>
          </a:xfrm>
          <a:prstGeom prst="rightBrace">
            <a:avLst>
              <a:gd name="adj1" fmla="val 62963"/>
              <a:gd name="adj2" fmla="val 50000"/>
            </a:avLst>
          </a:prstGeom>
          <a:noFill/>
          <a:ln w="19050">
            <a:solidFill>
              <a:srgbClr val="FF0000"/>
            </a:solidFill>
            <a:round/>
          </a:ln>
          <a:effectLst>
            <a:prstShdw prst="shdw17" dist="17961" dir="2700000">
              <a:srgbClr val="990000"/>
            </a:prstShdw>
          </a:effectLst>
          <a:extLst>
            <a:ext uri="{909E8E84-426E-40DD-AFC4-6F175D3DCCD1}">
              <a14:hiddenFill xmlns:a14="http://schemas.microsoft.com/office/drawing/2010/main">
                <a:solidFill>
                  <a:srgbClr val="FFFFFF"/>
                </a:solidFill>
              </a14:hiddenFill>
            </a:ext>
          </a:ex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ea typeface="宋体" panose="02010600030101010101" pitchFamily="2" charset="-122"/>
            </a:endParaRPr>
          </a:p>
        </p:txBody>
      </p:sp>
      <p:sp>
        <p:nvSpPr>
          <p:cNvPr id="17427" name="Rectangle 22"/>
          <p:cNvSpPr>
            <a:spLocks noChangeArrowheads="1"/>
          </p:cNvSpPr>
          <p:nvPr/>
        </p:nvSpPr>
        <p:spPr bwMode="auto">
          <a:xfrm>
            <a:off x="7451725" y="2276475"/>
            <a:ext cx="1008063" cy="3024188"/>
          </a:xfrm>
          <a:prstGeom prst="rect">
            <a:avLst/>
          </a:prstGeom>
          <a:solidFill>
            <a:srgbClr val="3366FF">
              <a:alpha val="95000"/>
            </a:srgbClr>
          </a:solidFill>
          <a:ln>
            <a:noFill/>
          </a:ln>
          <a:effectLst>
            <a:prstShdw prst="shdw17" dist="17961" dir="2700000">
              <a:srgbClr val="1F3D99"/>
            </a:prst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eaLnBrk="1" hangingPunct="1">
              <a:defRPr/>
            </a:pPr>
            <a:r>
              <a:rPr lang="zh-CN" altLang="en-US" sz="2400" b="1" dirty="0" smtClean="0">
                <a:solidFill>
                  <a:schemeClr val="bg1"/>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双学</a:t>
            </a:r>
            <a:endParaRPr lang="zh-CN" altLang="en-US" sz="2400" b="1" dirty="0" smtClean="0">
              <a:solidFill>
                <a:schemeClr val="bg1"/>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a:p>
            <a:pPr algn="ctr" eaLnBrk="1" hangingPunct="1">
              <a:defRPr/>
            </a:pPr>
            <a:r>
              <a:rPr lang="zh-CN" altLang="en-US" sz="2400" b="1" dirty="0" smtClean="0">
                <a:solidFill>
                  <a:schemeClr val="bg1"/>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位学</a:t>
            </a:r>
            <a:endParaRPr lang="zh-CN" altLang="en-US" sz="2400" b="1" dirty="0" smtClean="0">
              <a:solidFill>
                <a:schemeClr val="bg1"/>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a:p>
            <a:pPr algn="ctr" eaLnBrk="1" hangingPunct="1">
              <a:defRPr/>
            </a:pPr>
            <a:r>
              <a:rPr lang="zh-CN" altLang="en-US" sz="2400" b="1" dirty="0" smtClean="0">
                <a:solidFill>
                  <a:schemeClr val="bg1"/>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院管</a:t>
            </a:r>
            <a:endParaRPr lang="zh-CN" altLang="en-US" sz="2400" b="1" dirty="0" smtClean="0">
              <a:solidFill>
                <a:schemeClr val="bg1"/>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a:p>
            <a:pPr algn="ctr" eaLnBrk="1" hangingPunct="1">
              <a:defRPr/>
            </a:pPr>
            <a:r>
              <a:rPr lang="zh-CN" altLang="en-US" sz="2400" b="1" dirty="0" smtClean="0">
                <a:solidFill>
                  <a:schemeClr val="bg1"/>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理日</a:t>
            </a:r>
            <a:endParaRPr lang="zh-CN" altLang="en-US" sz="2400" b="1" dirty="0" smtClean="0">
              <a:solidFill>
                <a:schemeClr val="bg1"/>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a:p>
            <a:pPr algn="ctr" eaLnBrk="1" hangingPunct="1">
              <a:defRPr/>
            </a:pPr>
            <a:r>
              <a:rPr lang="zh-CN" altLang="en-US" sz="2400" b="1" dirty="0" smtClean="0">
                <a:solidFill>
                  <a:schemeClr val="bg1"/>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常教</a:t>
            </a:r>
            <a:endParaRPr lang="zh-CN" altLang="en-US" sz="2400" b="1" dirty="0" smtClean="0">
              <a:solidFill>
                <a:schemeClr val="bg1"/>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a:p>
            <a:pPr algn="ctr" eaLnBrk="1" hangingPunct="1">
              <a:defRPr/>
            </a:pPr>
            <a:r>
              <a:rPr lang="zh-CN" altLang="en-US" sz="2400" b="1" dirty="0" smtClean="0">
                <a:solidFill>
                  <a:schemeClr val="bg1"/>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学</a:t>
            </a:r>
            <a:endParaRPr lang="zh-CN" altLang="en-US" sz="2400" b="1" dirty="0" smtClean="0">
              <a:solidFill>
                <a:schemeClr val="bg1"/>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74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left)">
                                      <p:cBhvr>
                                        <p:cTn id="16" dur="5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17426"/>
                                        </p:tgtEl>
                                        <p:attrNameLst>
                                          <p:attrName>style.visibility</p:attrName>
                                        </p:attrNameLst>
                                      </p:cBhvr>
                                      <p:to>
                                        <p:strVal val="visible"/>
                                      </p:to>
                                    </p:set>
                                    <p:animEffect transition="in" filter="wipe(left)">
                                      <p:cBhvr>
                                        <p:cTn id="26" dur="500"/>
                                        <p:tgtEl>
                                          <p:spTgt spid="17426"/>
                                        </p:tgtEl>
                                      </p:cBhvr>
                                    </p:animEffect>
                                  </p:childTnLst>
                                </p:cTn>
                              </p:par>
                            </p:childTnLst>
                          </p:cTn>
                        </p:par>
                        <p:par>
                          <p:cTn id="27" fill="hold">
                            <p:stCondLst>
                              <p:cond delay="500"/>
                            </p:stCondLst>
                            <p:childTnLst>
                              <p:par>
                                <p:cTn id="28" presetID="22" presetClass="entr" presetSubtype="8" fill="hold" grpId="0" nodeType="afterEffect">
                                  <p:stCondLst>
                                    <p:cond delay="0"/>
                                  </p:stCondLst>
                                  <p:childTnLst>
                                    <p:set>
                                      <p:cBhvr>
                                        <p:cTn id="29" dur="1" fill="hold">
                                          <p:stCondLst>
                                            <p:cond delay="0"/>
                                          </p:stCondLst>
                                        </p:cTn>
                                        <p:tgtEl>
                                          <p:spTgt spid="17427"/>
                                        </p:tgtEl>
                                        <p:attrNameLst>
                                          <p:attrName>style.visibility</p:attrName>
                                        </p:attrNameLst>
                                      </p:cBhvr>
                                      <p:to>
                                        <p:strVal val="visible"/>
                                      </p:to>
                                    </p:set>
                                    <p:animEffect transition="in" filter="wipe(left)">
                                      <p:cBhvr>
                                        <p:cTn id="30" dur="500"/>
                                        <p:tgtEl>
                                          <p:spTgt spid="174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p:bldP spid="17426" grpId="0" animBg="1"/>
      <p:bldP spid="17427" grpId="0" animBg="1"/>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AutoShape 3"/>
          <p:cNvSpPr>
            <a:spLocks noChangeArrowheads="1"/>
          </p:cNvSpPr>
          <p:nvPr/>
        </p:nvSpPr>
        <p:spPr bwMode="auto">
          <a:xfrm>
            <a:off x="457200" y="3790950"/>
            <a:ext cx="2971800" cy="2590378"/>
          </a:xfrm>
          <a:prstGeom prst="roundRect">
            <a:avLst>
              <a:gd name="adj" fmla="val 12699"/>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endParaRPr lang="zh-CN" altLang="zh-CN">
              <a:ea typeface="宋体" panose="02010600030101010101" pitchFamily="2" charset="-122"/>
            </a:endParaRPr>
          </a:p>
        </p:txBody>
      </p:sp>
      <p:sp>
        <p:nvSpPr>
          <p:cNvPr id="18436" name="Text Box 4"/>
          <p:cNvSpPr txBox="1">
            <a:spLocks noChangeArrowheads="1"/>
          </p:cNvSpPr>
          <p:nvPr/>
        </p:nvSpPr>
        <p:spPr bwMode="auto">
          <a:xfrm>
            <a:off x="3584575" y="3290888"/>
            <a:ext cx="190500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eaLnBrk="1" hangingPunct="1">
              <a:spcBef>
                <a:spcPct val="50000"/>
              </a:spcBef>
              <a:defRPr/>
            </a:pPr>
            <a:r>
              <a:rPr lang="en-US" altLang="zh-CN" sz="1600" b="1" dirty="0" smtClean="0">
                <a:solidFill>
                  <a:schemeClr val="bg1"/>
                </a:solidFill>
                <a:ea typeface="宋体" panose="02010600030101010101" pitchFamily="2" charset="-122"/>
              </a:rPr>
              <a:t> </a:t>
            </a:r>
            <a:r>
              <a:rPr lang="zh-CN" altLang="en-US" sz="4400" b="1" dirty="0" smtClean="0">
                <a:solidFill>
                  <a:srgbClr val="C0000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考试</a:t>
            </a:r>
            <a:endParaRPr lang="en-US" altLang="zh-CN" sz="4400" b="1" dirty="0" smtClean="0">
              <a:solidFill>
                <a:srgbClr val="C00000"/>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
        <p:nvSpPr>
          <p:cNvPr id="25604" name="AutoShape 5"/>
          <p:cNvSpPr>
            <a:spLocks noChangeArrowheads="1"/>
          </p:cNvSpPr>
          <p:nvPr/>
        </p:nvSpPr>
        <p:spPr bwMode="auto">
          <a:xfrm>
            <a:off x="511175" y="4319588"/>
            <a:ext cx="2814638" cy="1917724"/>
          </a:xfrm>
          <a:prstGeom prst="roundRect">
            <a:avLst>
              <a:gd name="adj" fmla="val 16667"/>
            </a:avLst>
          </a:prstGeom>
          <a:solidFill>
            <a:srgbClr val="FFFFFF"/>
          </a:solidFill>
          <a:ln>
            <a:noFill/>
          </a:ln>
          <a:effectLst>
            <a:prstShdw prst="shdw17" dist="17961" dir="13500000">
              <a:srgbClr val="999999"/>
            </a:prstShdw>
          </a:effectLst>
          <a:extLst>
            <a:ext uri="{91240B29-F687-4F45-9708-019B960494DF}">
              <a14:hiddenLine xmlns:a14="http://schemas.microsoft.com/office/drawing/2010/main" w="9525">
                <a:solidFill>
                  <a:srgbClr val="000000"/>
                </a:solidFill>
                <a:round/>
              </a14:hiddenLine>
            </a:ext>
          </a:ex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endParaRPr lang="zh-CN" altLang="zh-CN">
              <a:ea typeface="宋体" panose="02010600030101010101" pitchFamily="2" charset="-122"/>
            </a:endParaRPr>
          </a:p>
        </p:txBody>
      </p:sp>
      <p:sp>
        <p:nvSpPr>
          <p:cNvPr id="25605" name="Text Box 18"/>
          <p:cNvSpPr txBox="1">
            <a:spLocks noChangeArrowheads="1"/>
          </p:cNvSpPr>
          <p:nvPr/>
        </p:nvSpPr>
        <p:spPr bwMode="auto">
          <a:xfrm>
            <a:off x="912813" y="3790950"/>
            <a:ext cx="192881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spcBef>
                <a:spcPct val="50000"/>
              </a:spcBef>
            </a:pPr>
            <a:r>
              <a:rPr lang="zh-CN" altLang="en-US" sz="2800" b="1" dirty="0" smtClean="0">
                <a:solidFill>
                  <a:srgbClr val="FFFFFF"/>
                </a:solidFill>
                <a:ea typeface="宋体" panose="02010600030101010101" pitchFamily="2" charset="-122"/>
              </a:rPr>
              <a:t>五证</a:t>
            </a:r>
            <a:r>
              <a:rPr lang="zh-CN" altLang="en-US" sz="2800" b="1" dirty="0">
                <a:solidFill>
                  <a:srgbClr val="FFFFFF"/>
                </a:solidFill>
                <a:ea typeface="宋体" panose="02010600030101010101" pitchFamily="2" charset="-122"/>
              </a:rPr>
              <a:t>考试</a:t>
            </a:r>
            <a:endParaRPr lang="en-US" altLang="zh-CN" sz="2800" b="1" dirty="0">
              <a:solidFill>
                <a:srgbClr val="FFFFFF"/>
              </a:solidFill>
              <a:ea typeface="宋体" panose="02010600030101010101" pitchFamily="2" charset="-122"/>
            </a:endParaRPr>
          </a:p>
        </p:txBody>
      </p:sp>
      <p:sp>
        <p:nvSpPr>
          <p:cNvPr id="25606" name="AutoShape 8"/>
          <p:cNvSpPr>
            <a:spLocks noChangeArrowheads="1"/>
          </p:cNvSpPr>
          <p:nvPr/>
        </p:nvSpPr>
        <p:spPr bwMode="auto">
          <a:xfrm>
            <a:off x="457200" y="1428750"/>
            <a:ext cx="2971800" cy="1928813"/>
          </a:xfrm>
          <a:prstGeom prst="roundRect">
            <a:avLst>
              <a:gd name="adj" fmla="val 12699"/>
            </a:avLst>
          </a:prstGeom>
          <a:solidFill>
            <a:schemeClr val="folHlink"/>
          </a:soli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endParaRPr lang="zh-CN" altLang="zh-CN">
              <a:ea typeface="宋体" panose="02010600030101010101" pitchFamily="2" charset="-122"/>
            </a:endParaRPr>
          </a:p>
        </p:txBody>
      </p:sp>
      <p:sp>
        <p:nvSpPr>
          <p:cNvPr id="25607" name="AutoShape 9"/>
          <p:cNvSpPr>
            <a:spLocks noChangeArrowheads="1"/>
          </p:cNvSpPr>
          <p:nvPr/>
        </p:nvSpPr>
        <p:spPr bwMode="auto">
          <a:xfrm>
            <a:off x="511175" y="1957388"/>
            <a:ext cx="2814638" cy="1343025"/>
          </a:xfrm>
          <a:prstGeom prst="roundRect">
            <a:avLst>
              <a:gd name="adj" fmla="val 16667"/>
            </a:avLst>
          </a:prstGeom>
          <a:solidFill>
            <a:srgbClr val="FFFFFF"/>
          </a:solidFill>
          <a:ln>
            <a:noFill/>
          </a:ln>
          <a:effectLst>
            <a:prstShdw prst="shdw17" dist="17961" dir="13500000">
              <a:srgbClr val="999999"/>
            </a:prstShdw>
          </a:effectLst>
          <a:extLst>
            <a:ext uri="{91240B29-F687-4F45-9708-019B960494DF}">
              <a14:hiddenLine xmlns:a14="http://schemas.microsoft.com/office/drawing/2010/main" w="9525">
                <a:solidFill>
                  <a:srgbClr val="000000"/>
                </a:solidFill>
                <a:round/>
              </a14:hiddenLine>
            </a:ext>
          </a:ex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endParaRPr lang="zh-CN" altLang="zh-CN">
              <a:ea typeface="宋体" panose="02010600030101010101" pitchFamily="2" charset="-122"/>
            </a:endParaRPr>
          </a:p>
        </p:txBody>
      </p:sp>
      <p:sp>
        <p:nvSpPr>
          <p:cNvPr id="25608" name="Text Box 18"/>
          <p:cNvSpPr txBox="1">
            <a:spLocks noChangeArrowheads="1"/>
          </p:cNvSpPr>
          <p:nvPr/>
        </p:nvSpPr>
        <p:spPr bwMode="auto">
          <a:xfrm>
            <a:off x="912813" y="1433513"/>
            <a:ext cx="192881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spcBef>
                <a:spcPct val="50000"/>
              </a:spcBef>
            </a:pPr>
            <a:r>
              <a:rPr lang="zh-CN" altLang="en-US" sz="2800" b="1">
                <a:solidFill>
                  <a:srgbClr val="FFFFFF"/>
                </a:solidFill>
                <a:ea typeface="宋体" panose="02010600030101010101" pitchFamily="2" charset="-122"/>
              </a:rPr>
              <a:t>期末考试</a:t>
            </a:r>
            <a:endParaRPr lang="en-US" altLang="zh-CN" sz="2800" b="1">
              <a:solidFill>
                <a:srgbClr val="FFFFFF"/>
              </a:solidFill>
              <a:ea typeface="宋体" panose="02010600030101010101" pitchFamily="2" charset="-122"/>
            </a:endParaRPr>
          </a:p>
        </p:txBody>
      </p:sp>
      <p:sp>
        <p:nvSpPr>
          <p:cNvPr id="18442" name="Text Box 9"/>
          <p:cNvSpPr txBox="1">
            <a:spLocks noChangeArrowheads="1"/>
          </p:cNvSpPr>
          <p:nvPr/>
        </p:nvSpPr>
        <p:spPr bwMode="auto">
          <a:xfrm>
            <a:off x="552450" y="1928813"/>
            <a:ext cx="2706688"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defRPr/>
            </a:pPr>
            <a:r>
              <a:rPr lang="zh-CN" altLang="en-US" sz="2000" b="1" dirty="0" smtClean="0">
                <a:solidFill>
                  <a:srgbClr val="000000"/>
                </a:solidFill>
                <a:effectLst>
                  <a:outerShdw blurRad="38100" dist="38100" dir="2700000" algn="tl">
                    <a:srgbClr val="C0C0C0"/>
                  </a:outerShdw>
                </a:effectLst>
                <a:ea typeface="宋体" panose="02010600030101010101" pitchFamily="2" charset="-122"/>
              </a:rPr>
              <a:t>一般理论课考试</a:t>
            </a:r>
            <a:r>
              <a:rPr lang="en-US" altLang="zh-CN" sz="2000" b="1" dirty="0" smtClean="0">
                <a:solidFill>
                  <a:srgbClr val="000000"/>
                </a:solidFill>
                <a:effectLst>
                  <a:outerShdw blurRad="38100" dist="38100" dir="2700000" algn="tl">
                    <a:srgbClr val="C0C0C0"/>
                  </a:outerShdw>
                </a:effectLst>
                <a:ea typeface="宋体" panose="02010600030101010101" pitchFamily="2" charset="-122"/>
              </a:rPr>
              <a:t>19-20</a:t>
            </a:r>
            <a:endParaRPr lang="en-US" altLang="zh-CN" sz="2000" b="1" dirty="0" smtClean="0">
              <a:solidFill>
                <a:srgbClr val="000000"/>
              </a:solidFill>
              <a:effectLst>
                <a:outerShdw blurRad="38100" dist="38100" dir="2700000" algn="tl">
                  <a:srgbClr val="C0C0C0"/>
                </a:outerShdw>
              </a:effectLst>
              <a:ea typeface="宋体" panose="02010600030101010101" pitchFamily="2" charset="-122"/>
            </a:endParaRPr>
          </a:p>
          <a:p>
            <a:pPr>
              <a:defRPr/>
            </a:pPr>
            <a:r>
              <a:rPr lang="zh-CN" altLang="en-US" sz="2000" b="1" dirty="0" smtClean="0">
                <a:solidFill>
                  <a:srgbClr val="000000"/>
                </a:solidFill>
                <a:effectLst>
                  <a:outerShdw blurRad="38100" dist="38100" dir="2700000" algn="tl">
                    <a:srgbClr val="C0C0C0"/>
                  </a:outerShdw>
                </a:effectLst>
                <a:ea typeface="宋体" panose="02010600030101010101" pitchFamily="2" charset="-122"/>
              </a:rPr>
              <a:t>一般技术课考试</a:t>
            </a:r>
            <a:r>
              <a:rPr lang="en-US" altLang="zh-CN" sz="2000" b="1" dirty="0" smtClean="0">
                <a:solidFill>
                  <a:srgbClr val="000000"/>
                </a:solidFill>
                <a:effectLst>
                  <a:outerShdw blurRad="38100" dist="38100" dir="2700000" algn="tl">
                    <a:srgbClr val="C0C0C0"/>
                  </a:outerShdw>
                </a:effectLst>
                <a:ea typeface="宋体" panose="02010600030101010101" pitchFamily="2" charset="-122"/>
              </a:rPr>
              <a:t>16</a:t>
            </a:r>
            <a:r>
              <a:rPr lang="zh-CN" altLang="en-US" sz="2000" b="1" dirty="0" smtClean="0">
                <a:solidFill>
                  <a:srgbClr val="000000"/>
                </a:solidFill>
                <a:effectLst>
                  <a:outerShdw blurRad="38100" dist="38100" dir="2700000" algn="tl">
                    <a:srgbClr val="C0C0C0"/>
                  </a:outerShdw>
                </a:effectLst>
                <a:ea typeface="宋体" panose="02010600030101010101" pitchFamily="2" charset="-122"/>
              </a:rPr>
              <a:t>周</a:t>
            </a:r>
            <a:endParaRPr lang="en-US" altLang="zh-CN" sz="2000" b="1" dirty="0" smtClean="0">
              <a:solidFill>
                <a:srgbClr val="000000"/>
              </a:solidFill>
              <a:effectLst>
                <a:outerShdw blurRad="38100" dist="38100" dir="2700000" algn="tl">
                  <a:srgbClr val="C0C0C0"/>
                </a:outerShdw>
              </a:effectLst>
              <a:ea typeface="宋体" panose="02010600030101010101" pitchFamily="2" charset="-122"/>
            </a:endParaRPr>
          </a:p>
          <a:p>
            <a:pPr>
              <a:defRPr/>
            </a:pPr>
            <a:r>
              <a:rPr lang="zh-CN" altLang="en-US" sz="2000" b="1" dirty="0" smtClean="0">
                <a:solidFill>
                  <a:srgbClr val="000000"/>
                </a:solidFill>
                <a:effectLst>
                  <a:outerShdw blurRad="38100" dist="38100" dir="2700000" algn="tl">
                    <a:srgbClr val="C0C0C0"/>
                  </a:outerShdw>
                </a:effectLst>
                <a:ea typeface="宋体" panose="02010600030101010101" pitchFamily="2" charset="-122"/>
              </a:rPr>
              <a:t>素质选修课考试</a:t>
            </a:r>
            <a:r>
              <a:rPr lang="en-US" altLang="zh-CN" sz="2000" b="1" dirty="0" smtClean="0">
                <a:solidFill>
                  <a:srgbClr val="000000"/>
                </a:solidFill>
                <a:effectLst>
                  <a:outerShdw blurRad="38100" dist="38100" dir="2700000" algn="tl">
                    <a:srgbClr val="C0C0C0"/>
                  </a:outerShdw>
                </a:effectLst>
                <a:ea typeface="宋体" panose="02010600030101010101" pitchFamily="2" charset="-122"/>
              </a:rPr>
              <a:t>16</a:t>
            </a:r>
            <a:r>
              <a:rPr lang="zh-CN" altLang="en-US" sz="2000" b="1" dirty="0" smtClean="0">
                <a:solidFill>
                  <a:srgbClr val="000000"/>
                </a:solidFill>
                <a:effectLst>
                  <a:outerShdw blurRad="38100" dist="38100" dir="2700000" algn="tl">
                    <a:srgbClr val="C0C0C0"/>
                  </a:outerShdw>
                </a:effectLst>
                <a:ea typeface="宋体" panose="02010600030101010101" pitchFamily="2" charset="-122"/>
              </a:rPr>
              <a:t>周</a:t>
            </a:r>
            <a:endParaRPr lang="en-US" altLang="zh-CN" sz="2000" b="1" dirty="0" smtClean="0">
              <a:solidFill>
                <a:srgbClr val="000000"/>
              </a:solidFill>
              <a:effectLst>
                <a:outerShdw blurRad="38100" dist="38100" dir="2700000" algn="tl">
                  <a:srgbClr val="C0C0C0"/>
                </a:outerShdw>
              </a:effectLst>
              <a:ea typeface="宋体" panose="02010600030101010101" pitchFamily="2" charset="-122"/>
            </a:endParaRPr>
          </a:p>
          <a:p>
            <a:pPr>
              <a:defRPr/>
            </a:pPr>
            <a:r>
              <a:rPr lang="zh-CN" altLang="en-US" sz="2000" b="1" dirty="0" smtClean="0">
                <a:solidFill>
                  <a:srgbClr val="000000"/>
                </a:solidFill>
                <a:effectLst>
                  <a:outerShdw blurRad="38100" dist="38100" dir="2700000" algn="tl">
                    <a:srgbClr val="C0C0C0"/>
                  </a:outerShdw>
                </a:effectLst>
                <a:ea typeface="宋体" panose="02010600030101010101" pitchFamily="2" charset="-122"/>
              </a:rPr>
              <a:t>专业选修课</a:t>
            </a:r>
            <a:r>
              <a:rPr lang="en-US" altLang="zh-CN" sz="2000" b="1" dirty="0" smtClean="0">
                <a:solidFill>
                  <a:srgbClr val="000000"/>
                </a:solidFill>
                <a:effectLst>
                  <a:outerShdw blurRad="38100" dist="38100" dir="2700000" algn="tl">
                    <a:srgbClr val="C0C0C0"/>
                  </a:outerShdw>
                </a:effectLst>
                <a:ea typeface="宋体" panose="02010600030101010101" pitchFamily="2" charset="-122"/>
              </a:rPr>
              <a:t>(</a:t>
            </a:r>
            <a:r>
              <a:rPr lang="zh-CN" altLang="en-US" sz="2000" b="1" dirty="0" smtClean="0">
                <a:solidFill>
                  <a:srgbClr val="000000"/>
                </a:solidFill>
                <a:effectLst>
                  <a:outerShdw blurRad="38100" dist="38100" dir="2700000" algn="tl">
                    <a:srgbClr val="C0C0C0"/>
                  </a:outerShdw>
                </a:effectLst>
                <a:ea typeface="宋体" panose="02010600030101010101" pitchFamily="2" charset="-122"/>
              </a:rPr>
              <a:t>提前考</a:t>
            </a:r>
            <a:r>
              <a:rPr lang="en-US" altLang="zh-CN" sz="2000" b="1" dirty="0" smtClean="0">
                <a:solidFill>
                  <a:srgbClr val="000000"/>
                </a:solidFill>
                <a:effectLst>
                  <a:outerShdw blurRad="38100" dist="38100" dir="2700000" algn="tl">
                    <a:srgbClr val="C0C0C0"/>
                  </a:outerShdw>
                </a:effectLst>
                <a:ea typeface="宋体" panose="02010600030101010101" pitchFamily="2" charset="-122"/>
              </a:rPr>
              <a:t>)</a:t>
            </a:r>
            <a:endParaRPr lang="en-US" altLang="zh-CN" sz="2000" b="1" dirty="0" smtClean="0">
              <a:solidFill>
                <a:srgbClr val="000000"/>
              </a:solidFill>
              <a:effectLst>
                <a:outerShdw blurRad="38100" dist="38100" dir="2700000" algn="tl">
                  <a:srgbClr val="C0C0C0"/>
                </a:outerShdw>
              </a:effectLst>
              <a:ea typeface="宋体" panose="02010600030101010101" pitchFamily="2" charset="-122"/>
            </a:endParaRPr>
          </a:p>
        </p:txBody>
      </p:sp>
      <p:sp>
        <p:nvSpPr>
          <p:cNvPr id="25610" name="AutoShape 12"/>
          <p:cNvSpPr>
            <a:spLocks noChangeArrowheads="1"/>
          </p:cNvSpPr>
          <p:nvPr/>
        </p:nvSpPr>
        <p:spPr bwMode="auto">
          <a:xfrm>
            <a:off x="5600700" y="3645024"/>
            <a:ext cx="2971800" cy="2880320"/>
          </a:xfrm>
          <a:prstGeom prst="roundRect">
            <a:avLst>
              <a:gd name="adj" fmla="val 12699"/>
            </a:avLst>
          </a:pr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endParaRPr lang="zh-CN" altLang="zh-CN">
              <a:ea typeface="宋体" panose="02010600030101010101" pitchFamily="2" charset="-122"/>
            </a:endParaRPr>
          </a:p>
        </p:txBody>
      </p:sp>
      <p:sp>
        <p:nvSpPr>
          <p:cNvPr id="25611" name="AutoShape 13"/>
          <p:cNvSpPr>
            <a:spLocks noChangeArrowheads="1"/>
          </p:cNvSpPr>
          <p:nvPr/>
        </p:nvSpPr>
        <p:spPr bwMode="auto">
          <a:xfrm>
            <a:off x="5857875" y="4145087"/>
            <a:ext cx="2571750" cy="2236241"/>
          </a:xfrm>
          <a:prstGeom prst="roundRect">
            <a:avLst>
              <a:gd name="adj" fmla="val 16667"/>
            </a:avLst>
          </a:prstGeom>
          <a:solidFill>
            <a:srgbClr val="FFFFFF"/>
          </a:solidFill>
          <a:ln>
            <a:noFill/>
          </a:ln>
          <a:effectLst>
            <a:prstShdw prst="shdw17" dist="17961" dir="13500000">
              <a:srgbClr val="999999"/>
            </a:prstShdw>
          </a:effectLst>
          <a:extLst>
            <a:ext uri="{91240B29-F687-4F45-9708-019B960494DF}">
              <a14:hiddenLine xmlns:a14="http://schemas.microsoft.com/office/drawing/2010/main" w="9525">
                <a:solidFill>
                  <a:srgbClr val="000000"/>
                </a:solidFill>
                <a:round/>
              </a14:hiddenLine>
            </a:ext>
          </a:ex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endParaRPr lang="zh-CN" altLang="zh-CN">
              <a:ea typeface="宋体" panose="02010600030101010101" pitchFamily="2" charset="-122"/>
            </a:endParaRPr>
          </a:p>
        </p:txBody>
      </p:sp>
      <p:sp>
        <p:nvSpPr>
          <p:cNvPr id="25612" name="Text Box 18"/>
          <p:cNvSpPr txBox="1">
            <a:spLocks noChangeArrowheads="1"/>
          </p:cNvSpPr>
          <p:nvPr/>
        </p:nvSpPr>
        <p:spPr bwMode="auto">
          <a:xfrm>
            <a:off x="6056313" y="3645025"/>
            <a:ext cx="192881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spcBef>
                <a:spcPct val="50000"/>
              </a:spcBef>
            </a:pPr>
            <a:r>
              <a:rPr lang="zh-CN" altLang="en-US" sz="2800" b="1">
                <a:solidFill>
                  <a:srgbClr val="FFFFFF"/>
                </a:solidFill>
                <a:ea typeface="宋体" panose="02010600030101010101" pitchFamily="2" charset="-122"/>
              </a:rPr>
              <a:t>课程重修</a:t>
            </a:r>
            <a:endParaRPr lang="en-US" altLang="zh-CN" sz="2800" b="1">
              <a:solidFill>
                <a:srgbClr val="FFFFFF"/>
              </a:solidFill>
              <a:ea typeface="宋体" panose="02010600030101010101" pitchFamily="2" charset="-122"/>
            </a:endParaRPr>
          </a:p>
        </p:txBody>
      </p:sp>
      <p:sp>
        <p:nvSpPr>
          <p:cNvPr id="18446" name="Text Box 9"/>
          <p:cNvSpPr txBox="1">
            <a:spLocks noChangeArrowheads="1"/>
          </p:cNvSpPr>
          <p:nvPr/>
        </p:nvSpPr>
        <p:spPr bwMode="auto">
          <a:xfrm>
            <a:off x="502048" y="4340210"/>
            <a:ext cx="2917824" cy="1908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20000"/>
              </a:spcBef>
              <a:buChar char="•"/>
              <a:defRPr sz="3200">
                <a:solidFill>
                  <a:srgbClr val="000000"/>
                </a:solidFill>
                <a:latin typeface="Arial" panose="020B0604020202020204" pitchFamily="34" charset="0"/>
              </a:defRPr>
            </a:lvl1pPr>
            <a:lvl2pPr marL="742950" indent="-285750" algn="l" eaLnBrk="0" hangingPunct="0">
              <a:spcBef>
                <a:spcPct val="20000"/>
              </a:spcBef>
              <a:buChar char="–"/>
              <a:defRPr sz="2800">
                <a:solidFill>
                  <a:srgbClr val="000000"/>
                </a:solidFill>
                <a:latin typeface="Arial" panose="020B0604020202020204" pitchFamily="34" charset="0"/>
              </a:defRPr>
            </a:lvl2pPr>
            <a:lvl3pPr marL="1143000" indent="-228600" algn="l" eaLnBrk="0" hangingPunct="0">
              <a:spcBef>
                <a:spcPct val="20000"/>
              </a:spcBef>
              <a:buChar char="•"/>
              <a:defRPr sz="2400">
                <a:solidFill>
                  <a:srgbClr val="000000"/>
                </a:solidFill>
                <a:latin typeface="Arial" panose="020B0604020202020204" pitchFamily="34" charset="0"/>
              </a:defRPr>
            </a:lvl3pPr>
            <a:lvl4pPr marL="1600200" indent="-228600" algn="l" eaLnBrk="0" hangingPunct="0">
              <a:spcBef>
                <a:spcPct val="20000"/>
              </a:spcBef>
              <a:buChar char="–"/>
              <a:defRPr sz="2000">
                <a:solidFill>
                  <a:srgbClr val="000000"/>
                </a:solidFill>
                <a:latin typeface="Arial" panose="020B0604020202020204" pitchFamily="34" charset="0"/>
              </a:defRPr>
            </a:lvl4pPr>
            <a:lvl5pPr marL="2057400" indent="-228600" algn="l" eaLnBrk="0" hangingPunct="0">
              <a:spcBef>
                <a:spcPct val="20000"/>
              </a:spcBef>
              <a:buChar char="»"/>
              <a:defRPr sz="2000">
                <a:solidFill>
                  <a:srgbClr val="000000"/>
                </a:solidFill>
                <a:latin typeface="Arial" panose="020B0604020202020204" pitchFamily="34" charset="0"/>
              </a:defRPr>
            </a:lvl5pPr>
            <a:lvl6pPr marL="2514600" indent="-228600" eaLnBrk="0" fontAlgn="base" hangingPunct="0">
              <a:spcBef>
                <a:spcPct val="20000"/>
              </a:spcBef>
              <a:spcAft>
                <a:spcPct val="0"/>
              </a:spcAft>
              <a:buChar char="»"/>
              <a:defRPr sz="2000">
                <a:solidFill>
                  <a:srgbClr val="000000"/>
                </a:solidFill>
                <a:latin typeface="Arial" panose="020B0604020202020204" pitchFamily="34" charset="0"/>
              </a:defRPr>
            </a:lvl6pPr>
            <a:lvl7pPr marL="2971800" indent="-228600" eaLnBrk="0" fontAlgn="base" hangingPunct="0">
              <a:spcBef>
                <a:spcPct val="20000"/>
              </a:spcBef>
              <a:spcAft>
                <a:spcPct val="0"/>
              </a:spcAft>
              <a:buChar char="»"/>
              <a:defRPr sz="2000">
                <a:solidFill>
                  <a:srgbClr val="000000"/>
                </a:solidFill>
                <a:latin typeface="Arial" panose="020B0604020202020204" pitchFamily="34" charset="0"/>
              </a:defRPr>
            </a:lvl7pPr>
            <a:lvl8pPr marL="3429000" indent="-228600" eaLnBrk="0" fontAlgn="base" hangingPunct="0">
              <a:spcBef>
                <a:spcPct val="20000"/>
              </a:spcBef>
              <a:spcAft>
                <a:spcPct val="0"/>
              </a:spcAft>
              <a:buChar char="»"/>
              <a:defRPr sz="2000">
                <a:solidFill>
                  <a:srgbClr val="000000"/>
                </a:solidFill>
                <a:latin typeface="Arial" panose="020B0604020202020204" pitchFamily="34" charset="0"/>
              </a:defRPr>
            </a:lvl8pPr>
            <a:lvl9pPr marL="3886200" indent="-228600" eaLnBrk="0" fontAlgn="base" hangingPunct="0">
              <a:spcBef>
                <a:spcPct val="20000"/>
              </a:spcBef>
              <a:spcAft>
                <a:spcPct val="0"/>
              </a:spcAft>
              <a:buChar char="»"/>
              <a:defRPr sz="2000">
                <a:solidFill>
                  <a:srgbClr val="000000"/>
                </a:solidFill>
                <a:latin typeface="Arial" panose="020B0604020202020204" pitchFamily="34" charset="0"/>
              </a:defRPr>
            </a:lvl9pPr>
          </a:lstStyle>
          <a:p>
            <a:pPr>
              <a:spcBef>
                <a:spcPct val="0"/>
              </a:spcBef>
              <a:buNone/>
              <a:defRPr/>
            </a:pPr>
            <a:r>
              <a:rPr lang="zh-CN" altLang="en-US" sz="1800" b="1" dirty="0" smtClean="0">
                <a:effectLst>
                  <a:outerShdw blurRad="38100" dist="38100" dir="2700000" algn="tl">
                    <a:srgbClr val="C0C0C0"/>
                  </a:outerShdw>
                </a:effectLst>
                <a:ea typeface="宋体" panose="02010600030101010101" pitchFamily="2" charset="-122"/>
              </a:rPr>
              <a:t>英语应用能力或四六</a:t>
            </a:r>
            <a:r>
              <a:rPr lang="zh-CN" altLang="en-US" sz="1800" b="1" dirty="0">
                <a:effectLst>
                  <a:outerShdw blurRad="38100" dist="38100" dir="2700000" algn="tl">
                    <a:srgbClr val="C0C0C0"/>
                  </a:outerShdw>
                </a:effectLst>
                <a:ea typeface="宋体" panose="02010600030101010101" pitchFamily="2" charset="-122"/>
              </a:rPr>
              <a:t>级</a:t>
            </a:r>
            <a:endParaRPr lang="en-US" altLang="zh-CN" sz="1800" b="1" dirty="0">
              <a:effectLst>
                <a:outerShdw blurRad="38100" dist="38100" dir="2700000" algn="tl">
                  <a:srgbClr val="C0C0C0"/>
                </a:outerShdw>
              </a:effectLst>
              <a:ea typeface="宋体" panose="02010600030101010101" pitchFamily="2" charset="-122"/>
            </a:endParaRPr>
          </a:p>
          <a:p>
            <a:pPr>
              <a:spcBef>
                <a:spcPct val="0"/>
              </a:spcBef>
              <a:buFontTx/>
              <a:buNone/>
              <a:defRPr/>
            </a:pPr>
            <a:r>
              <a:rPr lang="zh-CN" altLang="en-US" sz="2000" b="1" dirty="0" smtClean="0">
                <a:effectLst>
                  <a:outerShdw blurRad="38100" dist="38100" dir="2700000" algn="tl">
                    <a:srgbClr val="C0C0C0"/>
                  </a:outerShdw>
                </a:effectLst>
                <a:ea typeface="宋体" panose="02010600030101010101" pitchFamily="2" charset="-122"/>
              </a:rPr>
              <a:t>普通话（体：二乙，民三甲）</a:t>
            </a:r>
            <a:endParaRPr lang="en-US" altLang="zh-CN" sz="2000" b="1" dirty="0" smtClean="0">
              <a:effectLst>
                <a:outerShdw blurRad="38100" dist="38100" dir="2700000" algn="tl">
                  <a:srgbClr val="C0C0C0"/>
                </a:outerShdw>
              </a:effectLst>
              <a:ea typeface="宋体" panose="02010600030101010101" pitchFamily="2" charset="-122"/>
            </a:endParaRPr>
          </a:p>
          <a:p>
            <a:pPr>
              <a:spcBef>
                <a:spcPct val="0"/>
              </a:spcBef>
              <a:buFontTx/>
              <a:buNone/>
              <a:defRPr/>
            </a:pPr>
            <a:r>
              <a:rPr lang="zh-CN" altLang="en-US" sz="2000" b="1" dirty="0" smtClean="0">
                <a:effectLst>
                  <a:outerShdw blurRad="38100" dist="38100" dir="2700000" algn="tl">
                    <a:srgbClr val="C0C0C0"/>
                  </a:outerShdw>
                </a:effectLst>
                <a:ea typeface="宋体" panose="02010600030101010101" pitchFamily="2" charset="-122"/>
              </a:rPr>
              <a:t>教师资格证</a:t>
            </a:r>
            <a:endParaRPr lang="en-US" altLang="zh-CN" sz="2000" b="1" dirty="0" smtClean="0">
              <a:effectLst>
                <a:outerShdw blurRad="38100" dist="38100" dir="2700000" algn="tl">
                  <a:srgbClr val="C0C0C0"/>
                </a:outerShdw>
              </a:effectLst>
              <a:ea typeface="宋体" panose="02010600030101010101" pitchFamily="2" charset="-122"/>
            </a:endParaRPr>
          </a:p>
          <a:p>
            <a:pPr>
              <a:spcBef>
                <a:spcPct val="0"/>
              </a:spcBef>
              <a:buFontTx/>
              <a:buNone/>
              <a:defRPr/>
            </a:pPr>
            <a:r>
              <a:rPr lang="zh-CN" altLang="en-US" sz="2000" b="1" dirty="0" smtClean="0">
                <a:effectLst>
                  <a:outerShdw blurRad="38100" dist="38100" dir="2700000" algn="tl">
                    <a:srgbClr val="C0C0C0"/>
                  </a:outerShdw>
                </a:effectLst>
                <a:ea typeface="宋体" panose="02010600030101010101" pitchFamily="2" charset="-122"/>
              </a:rPr>
              <a:t>全国计算机</a:t>
            </a:r>
            <a:endParaRPr lang="en-US" altLang="zh-CN" sz="2000" b="1" dirty="0" smtClean="0">
              <a:effectLst>
                <a:outerShdw blurRad="38100" dist="38100" dir="2700000" algn="tl">
                  <a:srgbClr val="C0C0C0"/>
                </a:outerShdw>
              </a:effectLst>
              <a:ea typeface="宋体" panose="02010600030101010101" pitchFamily="2" charset="-122"/>
            </a:endParaRPr>
          </a:p>
          <a:p>
            <a:pPr>
              <a:spcBef>
                <a:spcPct val="0"/>
              </a:spcBef>
              <a:buFontTx/>
              <a:buNone/>
              <a:defRPr/>
            </a:pPr>
            <a:r>
              <a:rPr lang="zh-CN" altLang="en-US" sz="2000" b="1" dirty="0">
                <a:effectLst>
                  <a:outerShdw blurRad="38100" dist="38100" dir="2700000" algn="tl">
                    <a:srgbClr val="C0C0C0"/>
                  </a:outerShdw>
                </a:effectLst>
                <a:ea typeface="宋体" panose="02010600030101010101" pitchFamily="2" charset="-122"/>
              </a:rPr>
              <a:t>国家二</a:t>
            </a:r>
            <a:r>
              <a:rPr lang="zh-CN" altLang="en-US" sz="2000" b="1" dirty="0" smtClean="0">
                <a:effectLst>
                  <a:outerShdw blurRad="38100" dist="38100" dir="2700000" algn="tl">
                    <a:srgbClr val="C0C0C0"/>
                  </a:outerShdw>
                </a:effectLst>
                <a:ea typeface="宋体" panose="02010600030101010101" pitchFamily="2" charset="-122"/>
              </a:rPr>
              <a:t>级裁判员证</a:t>
            </a:r>
            <a:endParaRPr lang="en-US" altLang="zh-CN" sz="2000" b="1" dirty="0" smtClean="0">
              <a:effectLst>
                <a:outerShdw blurRad="38100" dist="38100" dir="2700000" algn="tl">
                  <a:srgbClr val="C0C0C0"/>
                </a:outerShdw>
              </a:effectLst>
              <a:ea typeface="宋体" panose="02010600030101010101" pitchFamily="2" charset="-122"/>
            </a:endParaRPr>
          </a:p>
        </p:txBody>
      </p:sp>
      <p:sp>
        <p:nvSpPr>
          <p:cNvPr id="25614" name="AutoShape 16"/>
          <p:cNvSpPr>
            <a:spLocks noChangeArrowheads="1"/>
          </p:cNvSpPr>
          <p:nvPr/>
        </p:nvSpPr>
        <p:spPr bwMode="auto">
          <a:xfrm>
            <a:off x="5600700" y="1357313"/>
            <a:ext cx="2971800" cy="1928812"/>
          </a:xfrm>
          <a:prstGeom prst="roundRect">
            <a:avLst>
              <a:gd name="adj" fmla="val 12699"/>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endParaRPr lang="zh-CN" altLang="zh-CN">
              <a:ea typeface="宋体" panose="02010600030101010101" pitchFamily="2" charset="-122"/>
            </a:endParaRPr>
          </a:p>
        </p:txBody>
      </p:sp>
      <p:sp>
        <p:nvSpPr>
          <p:cNvPr id="25615" name="AutoShape 17"/>
          <p:cNvSpPr>
            <a:spLocks noChangeArrowheads="1"/>
          </p:cNvSpPr>
          <p:nvPr/>
        </p:nvSpPr>
        <p:spPr bwMode="auto">
          <a:xfrm>
            <a:off x="5654675" y="1885950"/>
            <a:ext cx="2814638" cy="1343025"/>
          </a:xfrm>
          <a:prstGeom prst="roundRect">
            <a:avLst>
              <a:gd name="adj" fmla="val 16667"/>
            </a:avLst>
          </a:prstGeom>
          <a:solidFill>
            <a:srgbClr val="FFFFFF"/>
          </a:solidFill>
          <a:ln>
            <a:noFill/>
          </a:ln>
          <a:effectLst>
            <a:prstShdw prst="shdw17" dist="17961" dir="13500000">
              <a:srgbClr val="999999"/>
            </a:prstShdw>
          </a:effectLst>
          <a:extLst>
            <a:ext uri="{91240B29-F687-4F45-9708-019B960494DF}">
              <a14:hiddenLine xmlns:a14="http://schemas.microsoft.com/office/drawing/2010/main" w="9525">
                <a:solidFill>
                  <a:srgbClr val="000000"/>
                </a:solidFill>
                <a:round/>
              </a14:hiddenLine>
            </a:ext>
          </a:ex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endParaRPr lang="zh-CN" altLang="zh-CN">
              <a:ea typeface="宋体" panose="02010600030101010101" pitchFamily="2" charset="-122"/>
            </a:endParaRPr>
          </a:p>
        </p:txBody>
      </p:sp>
      <p:sp>
        <p:nvSpPr>
          <p:cNvPr id="25616" name="Text Box 18"/>
          <p:cNvSpPr txBox="1">
            <a:spLocks noChangeArrowheads="1"/>
          </p:cNvSpPr>
          <p:nvPr/>
        </p:nvSpPr>
        <p:spPr bwMode="auto">
          <a:xfrm>
            <a:off x="6056313" y="1362075"/>
            <a:ext cx="192881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spcBef>
                <a:spcPct val="50000"/>
              </a:spcBef>
            </a:pPr>
            <a:r>
              <a:rPr lang="zh-CN" altLang="en-US" sz="2800" b="1">
                <a:solidFill>
                  <a:srgbClr val="FFFFFF"/>
                </a:solidFill>
                <a:ea typeface="宋体" panose="02010600030101010101" pitchFamily="2" charset="-122"/>
              </a:rPr>
              <a:t>期末补考</a:t>
            </a:r>
            <a:endParaRPr lang="en-US" altLang="zh-CN" sz="2800" b="1">
              <a:solidFill>
                <a:srgbClr val="FFFFFF"/>
              </a:solidFill>
              <a:ea typeface="宋体" panose="02010600030101010101" pitchFamily="2" charset="-122"/>
            </a:endParaRPr>
          </a:p>
        </p:txBody>
      </p:sp>
      <p:sp>
        <p:nvSpPr>
          <p:cNvPr id="18450" name="Text Box 9"/>
          <p:cNvSpPr txBox="1">
            <a:spLocks noChangeArrowheads="1"/>
          </p:cNvSpPr>
          <p:nvPr/>
        </p:nvSpPr>
        <p:spPr bwMode="auto">
          <a:xfrm>
            <a:off x="5786438" y="1857375"/>
            <a:ext cx="2643187"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defRPr/>
            </a:pPr>
            <a:r>
              <a:rPr lang="zh-CN" altLang="en-US" sz="2000" b="1" dirty="0" smtClean="0">
                <a:solidFill>
                  <a:srgbClr val="000000"/>
                </a:solidFill>
                <a:effectLst>
                  <a:outerShdw blurRad="38100" dist="38100" dir="2700000" algn="tl">
                    <a:srgbClr val="C0C0C0"/>
                  </a:outerShdw>
                </a:effectLst>
                <a:ea typeface="宋体" panose="02010600030101010101" pitchFamily="2" charset="-122"/>
              </a:rPr>
              <a:t>理论课第二周周末</a:t>
            </a:r>
            <a:endParaRPr lang="en-US" altLang="zh-CN" sz="2000" b="1" dirty="0" smtClean="0">
              <a:solidFill>
                <a:srgbClr val="000000"/>
              </a:solidFill>
              <a:effectLst>
                <a:outerShdw blurRad="38100" dist="38100" dir="2700000" algn="tl">
                  <a:srgbClr val="C0C0C0"/>
                </a:outerShdw>
              </a:effectLst>
              <a:ea typeface="宋体" panose="02010600030101010101" pitchFamily="2" charset="-122"/>
            </a:endParaRPr>
          </a:p>
          <a:p>
            <a:pPr>
              <a:defRPr/>
            </a:pPr>
            <a:r>
              <a:rPr lang="zh-CN" altLang="en-US" sz="2000" b="1" dirty="0" smtClean="0">
                <a:solidFill>
                  <a:srgbClr val="000000"/>
                </a:solidFill>
                <a:effectLst>
                  <a:outerShdw blurRad="38100" dist="38100" dir="2700000" algn="tl">
                    <a:srgbClr val="C0C0C0"/>
                  </a:outerShdw>
                </a:effectLst>
                <a:ea typeface="宋体" panose="02010600030101010101" pitchFamily="2" charset="-122"/>
              </a:rPr>
              <a:t>技术课第二周以内</a:t>
            </a:r>
            <a:endParaRPr lang="en-US" altLang="zh-CN" sz="2000" b="1" dirty="0" smtClean="0">
              <a:solidFill>
                <a:srgbClr val="000000"/>
              </a:solidFill>
              <a:effectLst>
                <a:outerShdw blurRad="38100" dist="38100" dir="2700000" algn="tl">
                  <a:srgbClr val="C0C0C0"/>
                </a:outerShdw>
              </a:effectLst>
              <a:ea typeface="宋体" panose="02010600030101010101" pitchFamily="2" charset="-122"/>
            </a:endParaRPr>
          </a:p>
          <a:p>
            <a:pPr>
              <a:defRPr/>
            </a:pPr>
            <a:r>
              <a:rPr lang="zh-CN" altLang="en-US" sz="2000" b="1" dirty="0" smtClean="0">
                <a:solidFill>
                  <a:srgbClr val="000000"/>
                </a:solidFill>
                <a:effectLst>
                  <a:outerShdw blurRad="38100" dist="38100" dir="2700000" algn="tl">
                    <a:srgbClr val="C0C0C0"/>
                  </a:outerShdw>
                </a:effectLst>
                <a:ea typeface="宋体" panose="02010600030101010101" pitchFamily="2" charset="-122"/>
              </a:rPr>
              <a:t>素质选修课无补考</a:t>
            </a:r>
            <a:endParaRPr lang="en-US" altLang="zh-CN" sz="2000" b="1" dirty="0" smtClean="0">
              <a:solidFill>
                <a:srgbClr val="000000"/>
              </a:solidFill>
              <a:effectLst>
                <a:outerShdw blurRad="38100" dist="38100" dir="2700000" algn="tl">
                  <a:srgbClr val="C0C0C0"/>
                </a:outerShdw>
              </a:effectLst>
              <a:ea typeface="宋体" panose="02010600030101010101" pitchFamily="2" charset="-122"/>
            </a:endParaRPr>
          </a:p>
          <a:p>
            <a:pPr>
              <a:defRPr/>
            </a:pPr>
            <a:r>
              <a:rPr lang="zh-CN" altLang="en-US" sz="2000" b="1" dirty="0" smtClean="0">
                <a:solidFill>
                  <a:srgbClr val="000000"/>
                </a:solidFill>
                <a:effectLst>
                  <a:outerShdw blurRad="38100" dist="38100" dir="2700000" algn="tl">
                    <a:srgbClr val="C0C0C0"/>
                  </a:outerShdw>
                </a:effectLst>
                <a:ea typeface="宋体" panose="02010600030101010101" pitchFamily="2" charset="-122"/>
              </a:rPr>
              <a:t>考查理论课同技术课</a:t>
            </a:r>
            <a:endParaRPr lang="en-US" altLang="zh-CN" sz="1400" b="1" dirty="0" smtClean="0">
              <a:solidFill>
                <a:srgbClr val="000000"/>
              </a:solidFill>
              <a:ea typeface="宋体" panose="02010600030101010101" pitchFamily="2" charset="-122"/>
            </a:endParaRPr>
          </a:p>
        </p:txBody>
      </p:sp>
      <p:grpSp>
        <p:nvGrpSpPr>
          <p:cNvPr id="2" name="Group 20"/>
          <p:cNvGrpSpPr/>
          <p:nvPr/>
        </p:nvGrpSpPr>
        <p:grpSpPr bwMode="auto">
          <a:xfrm>
            <a:off x="3095625" y="2228850"/>
            <a:ext cx="2819400" cy="2803525"/>
            <a:chOff x="0" y="0"/>
            <a:chExt cx="1776" cy="1766"/>
          </a:xfrm>
        </p:grpSpPr>
        <p:sp>
          <p:nvSpPr>
            <p:cNvPr id="25619" name="AutoShape 21"/>
            <p:cNvSpPr>
              <a:spLocks noChangeArrowheads="1"/>
            </p:cNvSpPr>
            <p:nvPr/>
          </p:nvSpPr>
          <p:spPr bwMode="auto">
            <a:xfrm rot="6774404">
              <a:off x="36" y="90"/>
              <a:ext cx="1688" cy="1664"/>
            </a:xfrm>
            <a:custGeom>
              <a:avLst/>
              <a:gdLst>
                <a:gd name="T0" fmla="*/ 18093 w 21600"/>
                <a:gd name="T1" fmla="*/ 7698 h 21600"/>
                <a:gd name="T2" fmla="*/ 10800 w 21600"/>
                <a:gd name="T3" fmla="*/ 2874 h 21600"/>
                <a:gd name="T4" fmla="*/ 10679 w 21600"/>
                <a:gd name="T5" fmla="*/ 2874 h 21600"/>
                <a:gd name="T6" fmla="*/ 10635 w 21600"/>
                <a:gd name="T7" fmla="*/ 1 h 21600"/>
                <a:gd name="T8" fmla="*/ 10800 w 21600"/>
                <a:gd name="T9" fmla="*/ 0 h 21600"/>
                <a:gd name="T10" fmla="*/ 20738 w 21600"/>
                <a:gd name="T11" fmla="*/ 6573 h 21600"/>
                <a:gd name="T12" fmla="*/ 23223 w 21600"/>
                <a:gd name="T13" fmla="*/ 5516 h 21600"/>
                <a:gd name="T14" fmla="*/ 21035 w 21600"/>
                <a:gd name="T15" fmla="*/ 10942 h 21600"/>
                <a:gd name="T16" fmla="*/ 15609 w 21600"/>
                <a:gd name="T17" fmla="*/ 8754 h 21600"/>
                <a:gd name="T18" fmla="*/ 18093 w 21600"/>
                <a:gd name="T19" fmla="*/ 7698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00" h="21600">
                  <a:moveTo>
                    <a:pt x="18093" y="7698"/>
                  </a:moveTo>
                  <a:cubicBezTo>
                    <a:pt x="16849" y="4772"/>
                    <a:pt x="13978" y="2874"/>
                    <a:pt x="10800" y="2874"/>
                  </a:cubicBezTo>
                  <a:cubicBezTo>
                    <a:pt x="10759" y="2873"/>
                    <a:pt x="10719" y="2874"/>
                    <a:pt x="10679" y="2874"/>
                  </a:cubicBezTo>
                  <a:lnTo>
                    <a:pt x="10635" y="1"/>
                  </a:lnTo>
                  <a:cubicBezTo>
                    <a:pt x="10690" y="0"/>
                    <a:pt x="10745" y="-1"/>
                    <a:pt x="10800" y="0"/>
                  </a:cubicBezTo>
                  <a:cubicBezTo>
                    <a:pt x="15131" y="0"/>
                    <a:pt x="19043" y="2587"/>
                    <a:pt x="20738" y="6573"/>
                  </a:cubicBezTo>
                  <a:lnTo>
                    <a:pt x="23223" y="5516"/>
                  </a:lnTo>
                  <a:lnTo>
                    <a:pt x="21035" y="10942"/>
                  </a:lnTo>
                  <a:lnTo>
                    <a:pt x="15609" y="8754"/>
                  </a:lnTo>
                  <a:lnTo>
                    <a:pt x="18093" y="7698"/>
                  </a:lnTo>
                  <a:close/>
                </a:path>
              </a:pathLst>
            </a:custGeom>
            <a:gradFill rotWithShape="1">
              <a:gsLst>
                <a:gs pos="0">
                  <a:srgbClr val="000000"/>
                </a:gs>
                <a:gs pos="100000">
                  <a:schemeClr val="hlink"/>
                </a:gs>
              </a:gsLst>
              <a:lin ang="18900000" scaled="1"/>
            </a:gradFill>
            <a:ln>
              <a:noFill/>
            </a:ln>
            <a:scene3d>
              <a:camera prst="legacyObliqueTopRight"/>
              <a:lightRig rig="legacyFlat3" dir="b"/>
            </a:scene3d>
            <a:sp3d extrusionH="176200" prstMaterial="legacyMatte">
              <a:bevelT w="13500" h="13500" prst="angle"/>
              <a:bevelB w="13500" h="13500" prst="angle"/>
              <a:extrusionClr>
                <a:schemeClr val="hlink"/>
              </a:extrusionClr>
            </a:sp3d>
            <a:extLst>
              <a:ext uri="{91240B29-F687-4F45-9708-019B960494DF}">
                <a14:hiddenLine xmlns:a14="http://schemas.microsoft.com/office/drawing/2010/main" w="9525">
                  <a:noFill/>
                  <a:round/>
                </a14:hiddenLine>
              </a:ext>
            </a:extLst>
          </p:spPr>
          <p:txBody>
            <a:bodyPr>
              <a:flatTx/>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ea typeface="宋体" panose="02010600030101010101" pitchFamily="2" charset="-122"/>
              </a:endParaRPr>
            </a:p>
          </p:txBody>
        </p:sp>
        <p:sp>
          <p:nvSpPr>
            <p:cNvPr id="25620" name="AutoShape 22"/>
            <p:cNvSpPr>
              <a:spLocks noChangeArrowheads="1"/>
            </p:cNvSpPr>
            <p:nvPr/>
          </p:nvSpPr>
          <p:spPr bwMode="auto">
            <a:xfrm rot="-9425596">
              <a:off x="0" y="79"/>
              <a:ext cx="1688" cy="1664"/>
            </a:xfrm>
            <a:custGeom>
              <a:avLst/>
              <a:gdLst>
                <a:gd name="T0" fmla="*/ 18093 w 21600"/>
                <a:gd name="T1" fmla="*/ 7698 h 21600"/>
                <a:gd name="T2" fmla="*/ 10800 w 21600"/>
                <a:gd name="T3" fmla="*/ 2874 h 21600"/>
                <a:gd name="T4" fmla="*/ 10679 w 21600"/>
                <a:gd name="T5" fmla="*/ 2874 h 21600"/>
                <a:gd name="T6" fmla="*/ 10635 w 21600"/>
                <a:gd name="T7" fmla="*/ 1 h 21600"/>
                <a:gd name="T8" fmla="*/ 10800 w 21600"/>
                <a:gd name="T9" fmla="*/ 0 h 21600"/>
                <a:gd name="T10" fmla="*/ 20738 w 21600"/>
                <a:gd name="T11" fmla="*/ 6573 h 21600"/>
                <a:gd name="T12" fmla="*/ 23223 w 21600"/>
                <a:gd name="T13" fmla="*/ 5516 h 21600"/>
                <a:gd name="T14" fmla="*/ 21035 w 21600"/>
                <a:gd name="T15" fmla="*/ 10942 h 21600"/>
                <a:gd name="T16" fmla="*/ 15609 w 21600"/>
                <a:gd name="T17" fmla="*/ 8754 h 21600"/>
                <a:gd name="T18" fmla="*/ 18093 w 21600"/>
                <a:gd name="T19" fmla="*/ 7698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00" h="21600">
                  <a:moveTo>
                    <a:pt x="18093" y="7698"/>
                  </a:moveTo>
                  <a:cubicBezTo>
                    <a:pt x="16849" y="4772"/>
                    <a:pt x="13978" y="2874"/>
                    <a:pt x="10800" y="2874"/>
                  </a:cubicBezTo>
                  <a:cubicBezTo>
                    <a:pt x="10759" y="2873"/>
                    <a:pt x="10719" y="2874"/>
                    <a:pt x="10679" y="2874"/>
                  </a:cubicBezTo>
                  <a:lnTo>
                    <a:pt x="10635" y="1"/>
                  </a:lnTo>
                  <a:cubicBezTo>
                    <a:pt x="10690" y="0"/>
                    <a:pt x="10745" y="-1"/>
                    <a:pt x="10800" y="0"/>
                  </a:cubicBezTo>
                  <a:cubicBezTo>
                    <a:pt x="15131" y="0"/>
                    <a:pt x="19043" y="2587"/>
                    <a:pt x="20738" y="6573"/>
                  </a:cubicBezTo>
                  <a:lnTo>
                    <a:pt x="23223" y="5516"/>
                  </a:lnTo>
                  <a:lnTo>
                    <a:pt x="21035" y="10942"/>
                  </a:lnTo>
                  <a:lnTo>
                    <a:pt x="15609" y="8754"/>
                  </a:lnTo>
                  <a:lnTo>
                    <a:pt x="18093" y="7698"/>
                  </a:lnTo>
                  <a:close/>
                </a:path>
              </a:pathLst>
            </a:custGeom>
            <a:gradFill rotWithShape="1">
              <a:gsLst>
                <a:gs pos="0">
                  <a:srgbClr val="000000"/>
                </a:gs>
                <a:gs pos="100000">
                  <a:schemeClr val="accent1"/>
                </a:gs>
              </a:gsLst>
              <a:lin ang="18900000" scaled="1"/>
            </a:gradFill>
            <a:ln>
              <a:noFill/>
            </a:ln>
            <a:scene3d>
              <a:camera prst="legacyObliqueTopRight"/>
              <a:lightRig rig="legacyFlat3" dir="b"/>
            </a:scene3d>
            <a:sp3d extrusionH="176200" prstMaterial="legacyMatte">
              <a:bevelT w="13500" h="13500" prst="angle"/>
              <a:bevelB w="13500" h="13500" prst="angle"/>
              <a:extrusionClr>
                <a:schemeClr val="accent1"/>
              </a:extrusionClr>
            </a:sp3d>
            <a:extLst>
              <a:ext uri="{91240B29-F687-4F45-9708-019B960494DF}">
                <a14:hiddenLine xmlns:a14="http://schemas.microsoft.com/office/drawing/2010/main" w="9525">
                  <a:noFill/>
                  <a:round/>
                </a14:hiddenLine>
              </a:ext>
            </a:extLst>
          </p:spPr>
          <p:txBody>
            <a:bodyPr>
              <a:flatTx/>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ea typeface="宋体" panose="02010600030101010101" pitchFamily="2" charset="-122"/>
              </a:endParaRPr>
            </a:p>
          </p:txBody>
        </p:sp>
        <p:sp>
          <p:nvSpPr>
            <p:cNvPr id="25621" name="AutoShape 23"/>
            <p:cNvSpPr>
              <a:spLocks noChangeArrowheads="1"/>
            </p:cNvSpPr>
            <p:nvPr/>
          </p:nvSpPr>
          <p:spPr bwMode="auto">
            <a:xfrm rot="-4025596">
              <a:off x="61" y="12"/>
              <a:ext cx="1688" cy="1664"/>
            </a:xfrm>
            <a:custGeom>
              <a:avLst/>
              <a:gdLst>
                <a:gd name="T0" fmla="*/ 18093 w 21600"/>
                <a:gd name="T1" fmla="*/ 7698 h 21600"/>
                <a:gd name="T2" fmla="*/ 10800 w 21600"/>
                <a:gd name="T3" fmla="*/ 2874 h 21600"/>
                <a:gd name="T4" fmla="*/ 10679 w 21600"/>
                <a:gd name="T5" fmla="*/ 2874 h 21600"/>
                <a:gd name="T6" fmla="*/ 10635 w 21600"/>
                <a:gd name="T7" fmla="*/ 1 h 21600"/>
                <a:gd name="T8" fmla="*/ 10800 w 21600"/>
                <a:gd name="T9" fmla="*/ 0 h 21600"/>
                <a:gd name="T10" fmla="*/ 20738 w 21600"/>
                <a:gd name="T11" fmla="*/ 6573 h 21600"/>
                <a:gd name="T12" fmla="*/ 23223 w 21600"/>
                <a:gd name="T13" fmla="*/ 5516 h 21600"/>
                <a:gd name="T14" fmla="*/ 21035 w 21600"/>
                <a:gd name="T15" fmla="*/ 10942 h 21600"/>
                <a:gd name="T16" fmla="*/ 15609 w 21600"/>
                <a:gd name="T17" fmla="*/ 8754 h 21600"/>
                <a:gd name="T18" fmla="*/ 18093 w 21600"/>
                <a:gd name="T19" fmla="*/ 7698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00" h="21600">
                  <a:moveTo>
                    <a:pt x="18093" y="7698"/>
                  </a:moveTo>
                  <a:cubicBezTo>
                    <a:pt x="16849" y="4772"/>
                    <a:pt x="13978" y="2874"/>
                    <a:pt x="10800" y="2874"/>
                  </a:cubicBezTo>
                  <a:cubicBezTo>
                    <a:pt x="10759" y="2873"/>
                    <a:pt x="10719" y="2874"/>
                    <a:pt x="10679" y="2874"/>
                  </a:cubicBezTo>
                  <a:lnTo>
                    <a:pt x="10635" y="1"/>
                  </a:lnTo>
                  <a:cubicBezTo>
                    <a:pt x="10690" y="0"/>
                    <a:pt x="10745" y="-1"/>
                    <a:pt x="10800" y="0"/>
                  </a:cubicBezTo>
                  <a:cubicBezTo>
                    <a:pt x="15131" y="0"/>
                    <a:pt x="19043" y="2587"/>
                    <a:pt x="20738" y="6573"/>
                  </a:cubicBezTo>
                  <a:lnTo>
                    <a:pt x="23223" y="5516"/>
                  </a:lnTo>
                  <a:lnTo>
                    <a:pt x="21035" y="10942"/>
                  </a:lnTo>
                  <a:lnTo>
                    <a:pt x="15609" y="8754"/>
                  </a:lnTo>
                  <a:lnTo>
                    <a:pt x="18093" y="7698"/>
                  </a:lnTo>
                  <a:close/>
                </a:path>
              </a:pathLst>
            </a:custGeom>
            <a:gradFill rotWithShape="1">
              <a:gsLst>
                <a:gs pos="0">
                  <a:srgbClr val="0E0905"/>
                </a:gs>
                <a:gs pos="100000">
                  <a:schemeClr val="folHlink"/>
                </a:gs>
              </a:gsLst>
              <a:lin ang="18900000" scaled="1"/>
            </a:gradFill>
            <a:ln>
              <a:noFill/>
            </a:ln>
            <a:scene3d>
              <a:camera prst="legacyObliqueTopRight"/>
              <a:lightRig rig="legacyFlat3" dir="b"/>
            </a:scene3d>
            <a:sp3d extrusionH="176200" prstMaterial="legacyMatte">
              <a:bevelT w="13500" h="13500" prst="angle"/>
              <a:bevelB w="13500" h="13500" prst="angle"/>
              <a:extrusionClr>
                <a:schemeClr val="folHlink"/>
              </a:extrusionClr>
            </a:sp3d>
            <a:extLst>
              <a:ext uri="{91240B29-F687-4F45-9708-019B960494DF}">
                <a14:hiddenLine xmlns:a14="http://schemas.microsoft.com/office/drawing/2010/main" w="9525">
                  <a:noFill/>
                  <a:round/>
                </a14:hiddenLine>
              </a:ext>
            </a:extLst>
          </p:spPr>
          <p:txBody>
            <a:bodyPr>
              <a:flatTx/>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ea typeface="宋体" panose="02010600030101010101" pitchFamily="2" charset="-122"/>
              </a:endParaRPr>
            </a:p>
          </p:txBody>
        </p:sp>
        <p:sp>
          <p:nvSpPr>
            <p:cNvPr id="25622" name="AutoShape 24"/>
            <p:cNvSpPr>
              <a:spLocks noChangeArrowheads="1"/>
            </p:cNvSpPr>
            <p:nvPr/>
          </p:nvSpPr>
          <p:spPr bwMode="auto">
            <a:xfrm rot="1374404">
              <a:off x="88" y="48"/>
              <a:ext cx="1688" cy="1664"/>
            </a:xfrm>
            <a:custGeom>
              <a:avLst/>
              <a:gdLst>
                <a:gd name="T0" fmla="*/ 18093 w 21600"/>
                <a:gd name="T1" fmla="*/ 7698 h 21600"/>
                <a:gd name="T2" fmla="*/ 10800 w 21600"/>
                <a:gd name="T3" fmla="*/ 2874 h 21600"/>
                <a:gd name="T4" fmla="*/ 10679 w 21600"/>
                <a:gd name="T5" fmla="*/ 2874 h 21600"/>
                <a:gd name="T6" fmla="*/ 10635 w 21600"/>
                <a:gd name="T7" fmla="*/ 1 h 21600"/>
                <a:gd name="T8" fmla="*/ 10800 w 21600"/>
                <a:gd name="T9" fmla="*/ 0 h 21600"/>
                <a:gd name="T10" fmla="*/ 20738 w 21600"/>
                <a:gd name="T11" fmla="*/ 6573 h 21600"/>
                <a:gd name="T12" fmla="*/ 23223 w 21600"/>
                <a:gd name="T13" fmla="*/ 5516 h 21600"/>
                <a:gd name="T14" fmla="*/ 21035 w 21600"/>
                <a:gd name="T15" fmla="*/ 10942 h 21600"/>
                <a:gd name="T16" fmla="*/ 15609 w 21600"/>
                <a:gd name="T17" fmla="*/ 8754 h 21600"/>
                <a:gd name="T18" fmla="*/ 18093 w 21600"/>
                <a:gd name="T19" fmla="*/ 7698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00" h="21600">
                  <a:moveTo>
                    <a:pt x="18093" y="7698"/>
                  </a:moveTo>
                  <a:cubicBezTo>
                    <a:pt x="16849" y="4772"/>
                    <a:pt x="13978" y="2874"/>
                    <a:pt x="10800" y="2874"/>
                  </a:cubicBezTo>
                  <a:cubicBezTo>
                    <a:pt x="10759" y="2873"/>
                    <a:pt x="10719" y="2874"/>
                    <a:pt x="10679" y="2874"/>
                  </a:cubicBezTo>
                  <a:lnTo>
                    <a:pt x="10635" y="1"/>
                  </a:lnTo>
                  <a:cubicBezTo>
                    <a:pt x="10690" y="0"/>
                    <a:pt x="10745" y="-1"/>
                    <a:pt x="10800" y="0"/>
                  </a:cubicBezTo>
                  <a:cubicBezTo>
                    <a:pt x="15131" y="0"/>
                    <a:pt x="19043" y="2587"/>
                    <a:pt x="20738" y="6573"/>
                  </a:cubicBezTo>
                  <a:lnTo>
                    <a:pt x="23223" y="5516"/>
                  </a:lnTo>
                  <a:lnTo>
                    <a:pt x="21035" y="10942"/>
                  </a:lnTo>
                  <a:lnTo>
                    <a:pt x="15609" y="8754"/>
                  </a:lnTo>
                  <a:lnTo>
                    <a:pt x="18093" y="7698"/>
                  </a:lnTo>
                  <a:close/>
                </a:path>
              </a:pathLst>
            </a:custGeom>
            <a:gradFill rotWithShape="1">
              <a:gsLst>
                <a:gs pos="0">
                  <a:srgbClr val="000000"/>
                </a:gs>
                <a:gs pos="100000">
                  <a:schemeClr val="accent2"/>
                </a:gs>
              </a:gsLst>
              <a:lin ang="18900000" scaled="1"/>
            </a:gradFill>
            <a:ln>
              <a:noFill/>
            </a:ln>
            <a:scene3d>
              <a:camera prst="legacyObliqueTopRight"/>
              <a:lightRig rig="legacyFlat3" dir="b"/>
            </a:scene3d>
            <a:sp3d extrusionH="176200" prstMaterial="legacyMatte">
              <a:bevelT w="13500" h="13500" prst="angle"/>
              <a:bevelB w="13500" h="13500" prst="angle"/>
              <a:extrusionClr>
                <a:schemeClr val="accent2"/>
              </a:extrusionClr>
            </a:sp3d>
            <a:extLst>
              <a:ext uri="{91240B29-F687-4F45-9708-019B960494DF}">
                <a14:hiddenLine xmlns:a14="http://schemas.microsoft.com/office/drawing/2010/main" w="9525">
                  <a:noFill/>
                  <a:round/>
                </a14:hiddenLine>
              </a:ext>
            </a:extLst>
          </p:spPr>
          <p:txBody>
            <a:bodyPr>
              <a:flatTx/>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ea typeface="宋体" panose="02010600030101010101" pitchFamily="2" charset="-122"/>
              </a:endParaRPr>
            </a:p>
          </p:txBody>
        </p:sp>
      </p:grpSp>
      <p:sp>
        <p:nvSpPr>
          <p:cNvPr id="18456" name="Text Box 9"/>
          <p:cNvSpPr txBox="1">
            <a:spLocks noChangeArrowheads="1"/>
          </p:cNvSpPr>
          <p:nvPr/>
        </p:nvSpPr>
        <p:spPr bwMode="auto">
          <a:xfrm>
            <a:off x="5857875" y="4140325"/>
            <a:ext cx="2500313"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defRPr/>
            </a:pPr>
            <a:r>
              <a:rPr lang="zh-CN" altLang="en-US" sz="2000" b="1" dirty="0">
                <a:solidFill>
                  <a:srgbClr val="0033CC"/>
                </a:solidFill>
                <a:effectLst>
                  <a:outerShdw blurRad="38100" dist="38100" dir="2700000" algn="tl">
                    <a:srgbClr val="C0C0C0"/>
                  </a:outerShdw>
                </a:effectLst>
                <a:ea typeface="宋体" panose="02010600030101010101" pitchFamily="2" charset="-122"/>
              </a:rPr>
              <a:t>重修为收费学习</a:t>
            </a:r>
            <a:endParaRPr lang="en-US" altLang="zh-CN" sz="2000" b="1" dirty="0">
              <a:solidFill>
                <a:srgbClr val="0033CC"/>
              </a:solidFill>
              <a:effectLst>
                <a:outerShdw blurRad="38100" dist="38100" dir="2700000" algn="tl">
                  <a:srgbClr val="C0C0C0"/>
                </a:outerShdw>
              </a:effectLst>
              <a:ea typeface="宋体" panose="02010600030101010101" pitchFamily="2" charset="-122"/>
            </a:endParaRPr>
          </a:p>
          <a:p>
            <a:pPr>
              <a:defRPr/>
            </a:pPr>
            <a:r>
              <a:rPr lang="zh-CN" altLang="en-US" sz="2000" b="1" dirty="0">
                <a:solidFill>
                  <a:srgbClr val="0033CC"/>
                </a:solidFill>
                <a:effectLst>
                  <a:outerShdw blurRad="38100" dist="38100" dir="2700000" algn="tl">
                    <a:srgbClr val="C0C0C0"/>
                  </a:outerShdw>
                </a:effectLst>
                <a:ea typeface="宋体" panose="02010600030101010101" pitchFamily="2" charset="-122"/>
              </a:rPr>
              <a:t>第四周开始重修选课</a:t>
            </a:r>
            <a:endParaRPr lang="en-US" altLang="zh-CN" sz="2000" b="1" dirty="0">
              <a:solidFill>
                <a:srgbClr val="0033CC"/>
              </a:solidFill>
              <a:effectLst>
                <a:outerShdw blurRad="38100" dist="38100" dir="2700000" algn="tl">
                  <a:srgbClr val="C0C0C0"/>
                </a:outerShdw>
              </a:effectLst>
              <a:ea typeface="宋体" panose="02010600030101010101" pitchFamily="2" charset="-122"/>
            </a:endParaRPr>
          </a:p>
          <a:p>
            <a:pPr>
              <a:defRPr/>
            </a:pPr>
            <a:r>
              <a:rPr lang="zh-CN" altLang="en-US" sz="2000" b="1" dirty="0" smtClean="0">
                <a:solidFill>
                  <a:srgbClr val="000000"/>
                </a:solidFill>
                <a:effectLst>
                  <a:outerShdw blurRad="38100" dist="38100" dir="2700000" algn="tl">
                    <a:srgbClr val="C0C0C0"/>
                  </a:outerShdw>
                </a:effectLst>
                <a:ea typeface="宋体" panose="02010600030101010101" pitchFamily="2" charset="-122"/>
              </a:rPr>
              <a:t>补考不及格者</a:t>
            </a:r>
            <a:endParaRPr lang="en-US" altLang="zh-CN" sz="2000" b="1" dirty="0" smtClean="0">
              <a:solidFill>
                <a:srgbClr val="000000"/>
              </a:solidFill>
              <a:effectLst>
                <a:outerShdw blurRad="38100" dist="38100" dir="2700000" algn="tl">
                  <a:srgbClr val="C0C0C0"/>
                </a:outerShdw>
              </a:effectLst>
              <a:ea typeface="宋体" panose="02010600030101010101" pitchFamily="2" charset="-122"/>
            </a:endParaRPr>
          </a:p>
          <a:p>
            <a:pPr>
              <a:defRPr/>
            </a:pPr>
            <a:r>
              <a:rPr lang="zh-CN" altLang="en-US" sz="2000" b="1" dirty="0" smtClean="0">
                <a:solidFill>
                  <a:srgbClr val="000000"/>
                </a:solidFill>
                <a:effectLst>
                  <a:outerShdw blurRad="38100" dist="38100" dir="2700000" algn="tl">
                    <a:srgbClr val="C0C0C0"/>
                  </a:outerShdw>
                </a:effectLst>
                <a:ea typeface="宋体" panose="02010600030101010101" pitchFamily="2" charset="-122"/>
              </a:rPr>
              <a:t>重修补考仍不及格者</a:t>
            </a:r>
            <a:endParaRPr lang="en-US" altLang="zh-CN" sz="2000" b="1" dirty="0" smtClean="0">
              <a:solidFill>
                <a:srgbClr val="000000"/>
              </a:solidFill>
              <a:effectLst>
                <a:outerShdw blurRad="38100" dist="38100" dir="2700000" algn="tl">
                  <a:srgbClr val="C0C0C0"/>
                </a:outerShdw>
              </a:effectLst>
              <a:ea typeface="宋体" panose="02010600030101010101" pitchFamily="2" charset="-122"/>
            </a:endParaRPr>
          </a:p>
          <a:p>
            <a:pPr>
              <a:defRPr/>
            </a:pPr>
            <a:r>
              <a:rPr lang="zh-CN" altLang="en-US" sz="2000" b="1" dirty="0" smtClean="0">
                <a:solidFill>
                  <a:srgbClr val="000000"/>
                </a:solidFill>
                <a:effectLst>
                  <a:outerShdw blurRad="38100" dist="38100" dir="2700000" algn="tl">
                    <a:srgbClr val="C0C0C0"/>
                  </a:outerShdw>
                </a:effectLst>
                <a:ea typeface="宋体" panose="02010600030101010101" pitchFamily="2" charset="-122"/>
              </a:rPr>
              <a:t>期末考试无故缺考</a:t>
            </a:r>
            <a:endParaRPr lang="en-US" altLang="zh-CN" sz="2000" b="1" dirty="0" smtClean="0">
              <a:solidFill>
                <a:srgbClr val="000000"/>
              </a:solidFill>
              <a:effectLst>
                <a:outerShdw blurRad="38100" dist="38100" dir="2700000" algn="tl">
                  <a:srgbClr val="C0C0C0"/>
                </a:outerShdw>
              </a:effectLst>
              <a:ea typeface="宋体" panose="02010600030101010101" pitchFamily="2" charset="-122"/>
            </a:endParaRPr>
          </a:p>
          <a:p>
            <a:pPr>
              <a:defRPr/>
            </a:pPr>
            <a:r>
              <a:rPr lang="zh-CN" altLang="en-US" sz="2000" b="1" dirty="0" smtClean="0">
                <a:solidFill>
                  <a:srgbClr val="000000"/>
                </a:solidFill>
                <a:effectLst>
                  <a:outerShdw blurRad="38100" dist="38100" dir="2700000" algn="tl">
                    <a:srgbClr val="C0C0C0"/>
                  </a:outerShdw>
                </a:effectLst>
                <a:ea typeface="宋体" panose="02010600030101010101" pitchFamily="2" charset="-122"/>
              </a:rPr>
              <a:t>旷课超过该课程</a:t>
            </a:r>
            <a:r>
              <a:rPr lang="en-US" altLang="zh-CN" sz="2000" b="1" dirty="0" smtClean="0">
                <a:solidFill>
                  <a:srgbClr val="000000"/>
                </a:solidFill>
                <a:effectLst>
                  <a:outerShdw blurRad="38100" dist="38100" dir="2700000" algn="tl">
                    <a:srgbClr val="C0C0C0"/>
                  </a:outerShdw>
                </a:effectLst>
                <a:ea typeface="宋体" panose="02010600030101010101" pitchFamily="2" charset="-122"/>
              </a:rPr>
              <a:t>1</a:t>
            </a:r>
            <a:r>
              <a:rPr lang="zh-CN" altLang="en-US" sz="2000" b="1" spc="-1000" dirty="0" smtClean="0">
                <a:solidFill>
                  <a:srgbClr val="000000"/>
                </a:solidFill>
                <a:effectLst>
                  <a:outerShdw blurRad="38100" dist="38100" dir="2700000" algn="tl">
                    <a:srgbClr val="C0C0C0"/>
                  </a:outerShdw>
                </a:effectLst>
                <a:ea typeface="宋体" panose="02010600030101010101" pitchFamily="2" charset="-122"/>
              </a:rPr>
              <a:t>／３</a:t>
            </a:r>
            <a:endParaRPr lang="en-US" altLang="zh-CN" sz="2000" b="1" spc="-1000" dirty="0" smtClean="0">
              <a:solidFill>
                <a:srgbClr val="000000"/>
              </a:solidFill>
              <a:effectLst>
                <a:outerShdw blurRad="38100" dist="38100" dir="2700000" algn="tl">
                  <a:srgbClr val="C0C0C0"/>
                </a:outerShdw>
              </a:effectLst>
              <a:ea typeface="宋体" panose="02010600030101010101" pitchFamily="2" charset="-122"/>
            </a:endParaRPr>
          </a:p>
          <a:p>
            <a:pPr>
              <a:defRPr/>
            </a:pPr>
            <a:r>
              <a:rPr lang="zh-CN" altLang="en-US" sz="2000" b="1" dirty="0" smtClean="0">
                <a:solidFill>
                  <a:srgbClr val="000000"/>
                </a:solidFill>
                <a:effectLst>
                  <a:outerShdw blurRad="38100" dist="38100" dir="2700000" algn="tl">
                    <a:srgbClr val="C0C0C0"/>
                  </a:outerShdw>
                </a:effectLst>
                <a:ea typeface="宋体" panose="02010600030101010101" pitchFamily="2" charset="-122"/>
              </a:rPr>
              <a:t>请假</a:t>
            </a:r>
            <a:r>
              <a:rPr lang="zh-CN" altLang="en-US" sz="2000" b="1" dirty="0">
                <a:solidFill>
                  <a:srgbClr val="000000"/>
                </a:solidFill>
                <a:effectLst>
                  <a:outerShdw blurRad="38100" dist="38100" dir="2700000" algn="tl">
                    <a:srgbClr val="C0C0C0"/>
                  </a:outerShdw>
                </a:effectLst>
                <a:ea typeface="宋体" panose="02010600030101010101" pitchFamily="2" charset="-122"/>
              </a:rPr>
              <a:t>超过该</a:t>
            </a:r>
            <a:r>
              <a:rPr lang="zh-CN" altLang="en-US" sz="2000" b="1" dirty="0" smtClean="0">
                <a:solidFill>
                  <a:srgbClr val="000000"/>
                </a:solidFill>
                <a:effectLst>
                  <a:outerShdw blurRad="38100" dist="38100" dir="2700000" algn="tl">
                    <a:srgbClr val="C0C0C0"/>
                  </a:outerShdw>
                </a:effectLst>
                <a:ea typeface="宋体" panose="02010600030101010101" pitchFamily="2" charset="-122"/>
              </a:rPr>
              <a:t>课程２</a:t>
            </a:r>
            <a:r>
              <a:rPr lang="zh-CN" altLang="en-US" sz="2000" b="1" spc="-1000" dirty="0" smtClean="0">
                <a:solidFill>
                  <a:srgbClr val="000000"/>
                </a:solidFill>
                <a:effectLst>
                  <a:outerShdw blurRad="38100" dist="38100" dir="2700000" algn="tl">
                    <a:srgbClr val="C0C0C0"/>
                  </a:outerShdw>
                </a:effectLst>
                <a:ea typeface="宋体" panose="02010600030101010101" pitchFamily="2" charset="-122"/>
              </a:rPr>
              <a:t>／３</a:t>
            </a:r>
            <a:endParaRPr lang="en-US" altLang="zh-CN" sz="2000" b="1" spc="-1000" dirty="0">
              <a:solidFill>
                <a:srgbClr val="000000"/>
              </a:solidFill>
              <a:effectLst>
                <a:outerShdw blurRad="38100" dist="38100" dir="2700000" algn="tl">
                  <a:srgbClr val="C0C0C0"/>
                </a:outerShdw>
              </a:effectLst>
              <a:ea typeface="宋体" panose="02010600030101010101" pitchFamily="2" charset="-122"/>
            </a:endParaRPr>
          </a:p>
        </p:txBody>
      </p:sp>
      <p:sp>
        <p:nvSpPr>
          <p:cNvPr id="25" name="Rectangle 2"/>
          <p:cNvSpPr txBox="1">
            <a:spLocks noChangeArrowheads="1"/>
          </p:cNvSpPr>
          <p:nvPr/>
        </p:nvSpPr>
        <p:spPr>
          <a:xfrm>
            <a:off x="1948656" y="116632"/>
            <a:ext cx="5358854" cy="1011237"/>
          </a:xfrm>
          <a:prstGeom prst="roundRect">
            <a:avLst>
              <a:gd name="adj" fmla="val 47778"/>
            </a:avLst>
          </a:prstGeom>
          <a:ln>
            <a:solidFill>
              <a:srgbClr val="00B050"/>
            </a:solidFill>
          </a:ln>
        </p:spPr>
        <p:txBody>
          <a:bodyPr vert="horz" lIns="91440" tIns="45720" rIns="91440" bIns="45720" rtlCol="0" anchor="ctr">
            <a:normAutofit fontScale="97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b="1" smtClean="0">
                <a:solidFill>
                  <a:srgbClr val="0070C0"/>
                </a:solidFill>
                <a:latin typeface="微软雅黑" panose="020B0503020204020204" pitchFamily="34" charset="-122"/>
                <a:ea typeface="微软雅黑" panose="020B0503020204020204" pitchFamily="34" charset="-122"/>
              </a:rPr>
              <a:t>三、考试与合格</a:t>
            </a:r>
            <a:endParaRPr lang="zh-CN" altLang="en-US" b="1" dirty="0" smtClean="0">
              <a:solidFill>
                <a:srgbClr val="0070C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nodeType="withEffect">
                                  <p:stCondLst>
                                    <p:cond delay="0"/>
                                  </p:stCondLst>
                                  <p:endCondLst>
                                    <p:cond evt="onNext" delay="0">
                                      <p:tgtEl>
                                        <p:sldTgt/>
                                      </p:tgtEl>
                                    </p:cond>
                                  </p:endCondLst>
                                  <p:childTnLst>
                                    <p:animRot by="21600000">
                                      <p:cBhvr>
                                        <p:cTn id="6" dur="5000" fill="hold"/>
                                        <p:tgtEl>
                                          <p:spTgt spid="2"/>
                                        </p:tgtEl>
                                        <p:attrNameLst>
                                          <p:attrName>r</p:attrName>
                                        </p:attrNameLst>
                                      </p:cBhvr>
                                    </p:animRot>
                                  </p:childTnLst>
                                </p:cTn>
                              </p:par>
                              <p:par>
                                <p:cTn id="7" presetID="35" presetClass="emph" presetSubtype="0" repeatCount="indefinite" fill="hold" grpId="0" nodeType="withEffect">
                                  <p:stCondLst>
                                    <p:cond delay="0"/>
                                  </p:stCondLst>
                                  <p:childTnLst>
                                    <p:anim calcmode="discrete" valueType="str">
                                      <p:cBhvr>
                                        <p:cTn id="8" dur="1000" fill="hold"/>
                                        <p:tgtEl>
                                          <p:spTgt spid="18436"/>
                                        </p:tgtEl>
                                        <p:attrNameLst>
                                          <p:attrName>style.visibility</p:attrName>
                                        </p:attrNameLst>
                                      </p:cBhvr>
                                      <p:tavLst>
                                        <p:tav tm="0">
                                          <p:val>
                                            <p:strVal val="hidden"/>
                                          </p:val>
                                        </p:tav>
                                        <p:tav tm="50000">
                                          <p:val>
                                            <p:strVal val="visible"/>
                                          </p:val>
                                        </p:tav>
                                      </p:tavLst>
                                    </p:anim>
                                  </p:childTnLst>
                                </p:cTn>
                              </p:par>
                              <p:par>
                                <p:cTn id="9" presetID="29" presetClass="entr" presetSubtype="0"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ppt_x</p:attrName>
                                        </p:attrNameLst>
                                      </p:cBhvr>
                                      <p:tavLst>
                                        <p:tav tm="0">
                                          <p:val>
                                            <p:strVal val="#ppt_x-.2"/>
                                          </p:val>
                                        </p:tav>
                                        <p:tav tm="100000">
                                          <p:val>
                                            <p:strVal val="#ppt_x"/>
                                          </p:val>
                                        </p:tav>
                                      </p:tavLst>
                                    </p:anim>
                                    <p:anim calcmode="lin" valueType="num">
                                      <p:cBhvr>
                                        <p:cTn id="12" dur="500" fill="hold"/>
                                        <p:tgtEl>
                                          <p:spTgt spid="25"/>
                                        </p:tgtEl>
                                        <p:attrNameLst>
                                          <p:attrName>ppt_y</p:attrName>
                                        </p:attrNameLst>
                                      </p:cBhvr>
                                      <p:tavLst>
                                        <p:tav tm="0">
                                          <p:val>
                                            <p:strVal val="#ppt_y"/>
                                          </p:val>
                                        </p:tav>
                                        <p:tav tm="100000">
                                          <p:val>
                                            <p:strVal val="#ppt_y"/>
                                          </p:val>
                                        </p:tav>
                                      </p:tavLst>
                                    </p:anim>
                                    <p:animEffect transition="in" filter="wipe(right)" prLst="gradientSize: 0.1">
                                      <p:cBhvr>
                                        <p:cTn id="1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6" grpId="0"/>
      <p:bldP spid="25" grpId="0" animBg="1"/>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2" name="组合 25"/>
          <p:cNvGrpSpPr/>
          <p:nvPr/>
        </p:nvGrpSpPr>
        <p:grpSpPr bwMode="auto">
          <a:xfrm>
            <a:off x="457200" y="3790950"/>
            <a:ext cx="2971800" cy="2518370"/>
            <a:chOff x="0" y="0"/>
            <a:chExt cx="2971792" cy="1928826"/>
          </a:xfrm>
        </p:grpSpPr>
        <p:sp>
          <p:nvSpPr>
            <p:cNvPr id="26627" name="AutoShape 3"/>
            <p:cNvSpPr>
              <a:spLocks noChangeArrowheads="1"/>
            </p:cNvSpPr>
            <p:nvPr/>
          </p:nvSpPr>
          <p:spPr bwMode="auto">
            <a:xfrm>
              <a:off x="0" y="0"/>
              <a:ext cx="2971792" cy="1928826"/>
            </a:xfrm>
            <a:prstGeom prst="roundRect">
              <a:avLst>
                <a:gd name="adj" fmla="val 12699"/>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endParaRPr lang="zh-CN" altLang="zh-CN">
                <a:ea typeface="宋体" panose="02010600030101010101" pitchFamily="2" charset="-122"/>
              </a:endParaRPr>
            </a:p>
          </p:txBody>
        </p:sp>
        <p:sp>
          <p:nvSpPr>
            <p:cNvPr id="26628" name="AutoShape 5"/>
            <p:cNvSpPr>
              <a:spLocks noChangeArrowheads="1"/>
            </p:cNvSpPr>
            <p:nvPr/>
          </p:nvSpPr>
          <p:spPr bwMode="auto">
            <a:xfrm>
              <a:off x="53974" y="384595"/>
              <a:ext cx="2814113" cy="1487082"/>
            </a:xfrm>
            <a:prstGeom prst="roundRect">
              <a:avLst>
                <a:gd name="adj" fmla="val 16667"/>
              </a:avLst>
            </a:prstGeom>
            <a:solidFill>
              <a:srgbClr val="FFFFFF"/>
            </a:solidFill>
            <a:ln>
              <a:noFill/>
            </a:ln>
            <a:effectLst>
              <a:prstShdw prst="shdw17" dist="17961" dir="13500000">
                <a:srgbClr val="999999"/>
              </a:prstShdw>
            </a:effectLst>
            <a:extLst>
              <a:ext uri="{91240B29-F687-4F45-9708-019B960494DF}">
                <a14:hiddenLine xmlns:a14="http://schemas.microsoft.com/office/drawing/2010/main" w="9525">
                  <a:solidFill>
                    <a:srgbClr val="000000"/>
                  </a:solidFill>
                  <a:round/>
                </a14:hiddenLine>
              </a:ext>
            </a:ex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endParaRPr lang="zh-CN" altLang="zh-CN">
                <a:ea typeface="宋体" panose="02010600030101010101" pitchFamily="2" charset="-122"/>
              </a:endParaRPr>
            </a:p>
          </p:txBody>
        </p:sp>
        <p:sp>
          <p:nvSpPr>
            <p:cNvPr id="26629" name="Text Box 18"/>
            <p:cNvSpPr txBox="1">
              <a:spLocks noChangeArrowheads="1"/>
            </p:cNvSpPr>
            <p:nvPr/>
          </p:nvSpPr>
          <p:spPr bwMode="auto">
            <a:xfrm>
              <a:off x="455612" y="0"/>
              <a:ext cx="1929253" cy="400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spcBef>
                  <a:spcPct val="50000"/>
                </a:spcBef>
              </a:pPr>
              <a:r>
                <a:rPr lang="zh-CN" altLang="en-US" sz="2800" b="1" dirty="0" smtClean="0">
                  <a:solidFill>
                    <a:srgbClr val="FFFFFF"/>
                  </a:solidFill>
                  <a:ea typeface="宋体" panose="02010600030101010101" pitchFamily="2" charset="-122"/>
                </a:rPr>
                <a:t>五证</a:t>
              </a:r>
              <a:r>
                <a:rPr lang="zh-CN" altLang="en-US" sz="2800" b="1" dirty="0">
                  <a:solidFill>
                    <a:srgbClr val="FFFFFF"/>
                  </a:solidFill>
                  <a:ea typeface="宋体" panose="02010600030101010101" pitchFamily="2" charset="-122"/>
                </a:rPr>
                <a:t>考试</a:t>
              </a:r>
              <a:endParaRPr lang="en-US" altLang="zh-CN" sz="2800" b="1" dirty="0">
                <a:solidFill>
                  <a:srgbClr val="FFFFFF"/>
                </a:solidFill>
                <a:ea typeface="宋体" panose="02010600030101010101" pitchFamily="2" charset="-122"/>
              </a:endParaRPr>
            </a:p>
          </p:txBody>
        </p:sp>
        <p:sp>
          <p:nvSpPr>
            <p:cNvPr id="19463" name="Text Box 9"/>
            <p:cNvSpPr txBox="1">
              <a:spLocks noChangeArrowheads="1"/>
            </p:cNvSpPr>
            <p:nvPr/>
          </p:nvSpPr>
          <p:spPr bwMode="auto">
            <a:xfrm>
              <a:off x="160077" y="409168"/>
              <a:ext cx="2601906" cy="1437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rgbClr val="000000"/>
                  </a:solidFill>
                  <a:latin typeface="Arial" panose="020B0604020202020204" pitchFamily="34" charset="0"/>
                </a:defRPr>
              </a:lvl1pPr>
              <a:lvl2pPr marL="742950" indent="-285750" algn="l" eaLnBrk="0" hangingPunct="0">
                <a:spcBef>
                  <a:spcPct val="20000"/>
                </a:spcBef>
                <a:buChar char="–"/>
                <a:defRPr sz="2800">
                  <a:solidFill>
                    <a:srgbClr val="000000"/>
                  </a:solidFill>
                  <a:latin typeface="Arial" panose="020B0604020202020204" pitchFamily="34" charset="0"/>
                </a:defRPr>
              </a:lvl2pPr>
              <a:lvl3pPr marL="1143000" indent="-228600" algn="l" eaLnBrk="0" hangingPunct="0">
                <a:spcBef>
                  <a:spcPct val="20000"/>
                </a:spcBef>
                <a:buChar char="•"/>
                <a:defRPr sz="2400">
                  <a:solidFill>
                    <a:srgbClr val="000000"/>
                  </a:solidFill>
                  <a:latin typeface="Arial" panose="020B0604020202020204" pitchFamily="34" charset="0"/>
                </a:defRPr>
              </a:lvl3pPr>
              <a:lvl4pPr marL="1600200" indent="-228600" algn="l" eaLnBrk="0" hangingPunct="0">
                <a:spcBef>
                  <a:spcPct val="20000"/>
                </a:spcBef>
                <a:buChar char="–"/>
                <a:defRPr sz="2000">
                  <a:solidFill>
                    <a:srgbClr val="000000"/>
                  </a:solidFill>
                  <a:latin typeface="Arial" panose="020B0604020202020204" pitchFamily="34" charset="0"/>
                </a:defRPr>
              </a:lvl4pPr>
              <a:lvl5pPr marL="2057400" indent="-228600" algn="l" eaLnBrk="0" hangingPunct="0">
                <a:spcBef>
                  <a:spcPct val="20000"/>
                </a:spcBef>
                <a:buChar char="»"/>
                <a:defRPr sz="2000">
                  <a:solidFill>
                    <a:srgbClr val="000000"/>
                  </a:solidFill>
                  <a:latin typeface="Arial" panose="020B0604020202020204" pitchFamily="34" charset="0"/>
                </a:defRPr>
              </a:lvl5pPr>
              <a:lvl6pPr marL="2514600" indent="-228600" eaLnBrk="0" fontAlgn="base" hangingPunct="0">
                <a:spcBef>
                  <a:spcPct val="20000"/>
                </a:spcBef>
                <a:spcAft>
                  <a:spcPct val="0"/>
                </a:spcAft>
                <a:buChar char="»"/>
                <a:defRPr sz="2000">
                  <a:solidFill>
                    <a:srgbClr val="000000"/>
                  </a:solidFill>
                  <a:latin typeface="Arial" panose="020B0604020202020204" pitchFamily="34" charset="0"/>
                </a:defRPr>
              </a:lvl6pPr>
              <a:lvl7pPr marL="2971800" indent="-228600" eaLnBrk="0" fontAlgn="base" hangingPunct="0">
                <a:spcBef>
                  <a:spcPct val="20000"/>
                </a:spcBef>
                <a:spcAft>
                  <a:spcPct val="0"/>
                </a:spcAft>
                <a:buChar char="»"/>
                <a:defRPr sz="2000">
                  <a:solidFill>
                    <a:srgbClr val="000000"/>
                  </a:solidFill>
                  <a:latin typeface="Arial" panose="020B0604020202020204" pitchFamily="34" charset="0"/>
                </a:defRPr>
              </a:lvl7pPr>
              <a:lvl8pPr marL="3429000" indent="-228600" eaLnBrk="0" fontAlgn="base" hangingPunct="0">
                <a:spcBef>
                  <a:spcPct val="20000"/>
                </a:spcBef>
                <a:spcAft>
                  <a:spcPct val="0"/>
                </a:spcAft>
                <a:buChar char="»"/>
                <a:defRPr sz="2000">
                  <a:solidFill>
                    <a:srgbClr val="000000"/>
                  </a:solidFill>
                  <a:latin typeface="Arial" panose="020B0604020202020204" pitchFamily="34" charset="0"/>
                </a:defRPr>
              </a:lvl8pPr>
              <a:lvl9pPr marL="3886200" indent="-228600" eaLnBrk="0" fontAlgn="base" hangingPunct="0">
                <a:spcBef>
                  <a:spcPct val="20000"/>
                </a:spcBef>
                <a:spcAft>
                  <a:spcPct val="0"/>
                </a:spcAft>
                <a:buChar char="»"/>
                <a:defRPr sz="2000">
                  <a:solidFill>
                    <a:srgbClr val="000000"/>
                  </a:solidFill>
                  <a:latin typeface="Arial" panose="020B0604020202020204" pitchFamily="34" charset="0"/>
                </a:defRPr>
              </a:lvl9pPr>
            </a:lstStyle>
            <a:p>
              <a:pPr>
                <a:spcBef>
                  <a:spcPct val="0"/>
                </a:spcBef>
                <a:buFontTx/>
                <a:buNone/>
                <a:defRPr/>
              </a:pPr>
              <a:r>
                <a:rPr lang="zh-CN" altLang="en-US" sz="1800" b="1" dirty="0" smtClean="0">
                  <a:effectLst>
                    <a:outerShdw blurRad="38100" dist="38100" dir="2700000" algn="tl">
                      <a:srgbClr val="C0C0C0"/>
                    </a:outerShdw>
                  </a:effectLst>
                  <a:ea typeface="宋体" panose="02010600030101010101" pitchFamily="2" charset="-122"/>
                </a:rPr>
                <a:t>英语应用能力</a:t>
              </a:r>
              <a:endParaRPr lang="en-US" altLang="zh-CN" sz="1800" b="1" dirty="0" smtClean="0">
                <a:effectLst>
                  <a:outerShdw blurRad="38100" dist="38100" dir="2700000" algn="tl">
                    <a:srgbClr val="C0C0C0"/>
                  </a:outerShdw>
                </a:effectLst>
                <a:ea typeface="宋体" panose="02010600030101010101" pitchFamily="2" charset="-122"/>
              </a:endParaRPr>
            </a:p>
            <a:p>
              <a:pPr>
                <a:spcBef>
                  <a:spcPct val="0"/>
                </a:spcBef>
                <a:buFontTx/>
                <a:buNone/>
                <a:defRPr/>
              </a:pPr>
              <a:r>
                <a:rPr lang="zh-CN" altLang="en-US" sz="1800" b="1" dirty="0" smtClean="0">
                  <a:effectLst>
                    <a:outerShdw blurRad="38100" dist="38100" dir="2700000" algn="tl">
                      <a:srgbClr val="C0C0C0"/>
                    </a:outerShdw>
                  </a:effectLst>
                  <a:ea typeface="宋体" panose="02010600030101010101" pitchFamily="2" charset="-122"/>
                </a:rPr>
                <a:t>英语四六级</a:t>
              </a:r>
              <a:endParaRPr lang="en-US" altLang="zh-CN" sz="1800" b="1" dirty="0" smtClean="0">
                <a:effectLst>
                  <a:outerShdw blurRad="38100" dist="38100" dir="2700000" algn="tl">
                    <a:srgbClr val="C0C0C0"/>
                  </a:outerShdw>
                </a:effectLst>
                <a:ea typeface="宋体" panose="02010600030101010101" pitchFamily="2" charset="-122"/>
              </a:endParaRPr>
            </a:p>
            <a:p>
              <a:pPr algn="r">
                <a:spcBef>
                  <a:spcPct val="0"/>
                </a:spcBef>
                <a:buFontTx/>
                <a:buNone/>
                <a:defRPr/>
              </a:pPr>
              <a:r>
                <a:rPr lang="zh-CN" altLang="en-US" sz="2000" b="1" dirty="0" smtClean="0">
                  <a:effectLst>
                    <a:outerShdw blurRad="38100" dist="38100" dir="2700000" algn="tl">
                      <a:srgbClr val="C0C0C0"/>
                    </a:outerShdw>
                  </a:effectLst>
                  <a:ea typeface="宋体" panose="02010600030101010101" pitchFamily="2" charset="-122"/>
                </a:rPr>
                <a:t>普通话（二乙）</a:t>
              </a:r>
              <a:endParaRPr lang="en-US" altLang="zh-CN" sz="2000" b="1" dirty="0" smtClean="0">
                <a:effectLst>
                  <a:outerShdw blurRad="38100" dist="38100" dir="2700000" algn="tl">
                    <a:srgbClr val="C0C0C0"/>
                  </a:outerShdw>
                </a:effectLst>
                <a:ea typeface="宋体" panose="02010600030101010101" pitchFamily="2" charset="-122"/>
              </a:endParaRPr>
            </a:p>
            <a:p>
              <a:pPr>
                <a:spcBef>
                  <a:spcPct val="0"/>
                </a:spcBef>
                <a:buFontTx/>
                <a:buNone/>
                <a:defRPr/>
              </a:pPr>
              <a:r>
                <a:rPr lang="zh-CN" altLang="en-US" sz="2000" b="1" dirty="0" smtClean="0">
                  <a:effectLst>
                    <a:outerShdw blurRad="38100" dist="38100" dir="2700000" algn="tl">
                      <a:srgbClr val="C0C0C0"/>
                    </a:outerShdw>
                  </a:effectLst>
                  <a:ea typeface="宋体" panose="02010600030101010101" pitchFamily="2" charset="-122"/>
                </a:rPr>
                <a:t>教师资格证</a:t>
              </a:r>
              <a:endParaRPr lang="en-US" altLang="zh-CN" sz="2000" b="1" dirty="0" smtClean="0">
                <a:effectLst>
                  <a:outerShdw blurRad="38100" dist="38100" dir="2700000" algn="tl">
                    <a:srgbClr val="C0C0C0"/>
                  </a:outerShdw>
                </a:effectLst>
                <a:ea typeface="宋体" panose="02010600030101010101" pitchFamily="2" charset="-122"/>
              </a:endParaRPr>
            </a:p>
            <a:p>
              <a:pPr algn="r">
                <a:spcBef>
                  <a:spcPct val="0"/>
                </a:spcBef>
                <a:buFontTx/>
                <a:buNone/>
                <a:defRPr/>
              </a:pPr>
              <a:r>
                <a:rPr lang="zh-CN" altLang="en-US" sz="2000" b="1" dirty="0" smtClean="0">
                  <a:effectLst>
                    <a:outerShdw blurRad="38100" dist="38100" dir="2700000" algn="tl">
                      <a:srgbClr val="C0C0C0"/>
                    </a:outerShdw>
                  </a:effectLst>
                  <a:ea typeface="宋体" panose="02010600030101010101" pitchFamily="2" charset="-122"/>
                </a:rPr>
                <a:t>全国计算机</a:t>
              </a:r>
              <a:endParaRPr lang="en-US" altLang="zh-CN" sz="2000" b="1" dirty="0" smtClean="0">
                <a:effectLst>
                  <a:outerShdw blurRad="38100" dist="38100" dir="2700000" algn="tl">
                    <a:srgbClr val="C0C0C0"/>
                  </a:outerShdw>
                </a:effectLst>
                <a:ea typeface="宋体" panose="02010600030101010101" pitchFamily="2" charset="-122"/>
              </a:endParaRPr>
            </a:p>
            <a:p>
              <a:pPr algn="ctr">
                <a:spcBef>
                  <a:spcPct val="0"/>
                </a:spcBef>
                <a:buFontTx/>
                <a:buNone/>
                <a:defRPr/>
              </a:pPr>
              <a:r>
                <a:rPr lang="zh-CN" altLang="en-US" sz="2000" b="1" dirty="0" smtClean="0">
                  <a:effectLst>
                    <a:outerShdw blurRad="38100" dist="38100" dir="2700000" algn="tl">
                      <a:srgbClr val="C0C0C0"/>
                    </a:outerShdw>
                  </a:effectLst>
                  <a:ea typeface="宋体" panose="02010600030101010101" pitchFamily="2" charset="-122"/>
                </a:rPr>
                <a:t>国家二级裁判员证</a:t>
              </a:r>
              <a:endParaRPr lang="en-US" altLang="zh-CN" sz="2000" b="1" dirty="0" smtClean="0">
                <a:effectLst>
                  <a:outerShdw blurRad="38100" dist="38100" dir="2700000" algn="tl">
                    <a:srgbClr val="C0C0C0"/>
                  </a:outerShdw>
                </a:effectLst>
                <a:ea typeface="宋体" panose="02010600030101010101" pitchFamily="2" charset="-122"/>
              </a:endParaRPr>
            </a:p>
          </p:txBody>
        </p:sp>
      </p:grpSp>
      <p:sp>
        <p:nvSpPr>
          <p:cNvPr id="19464" name="圆角矩形标注 26"/>
          <p:cNvSpPr>
            <a:spLocks noChangeArrowheads="1"/>
          </p:cNvSpPr>
          <p:nvPr/>
        </p:nvSpPr>
        <p:spPr bwMode="auto">
          <a:xfrm>
            <a:off x="357188" y="1285875"/>
            <a:ext cx="2286000" cy="1500188"/>
          </a:xfrm>
          <a:prstGeom prst="wedgeRoundRectCallout">
            <a:avLst>
              <a:gd name="adj1" fmla="val 67287"/>
              <a:gd name="adj2" fmla="val 12474"/>
              <a:gd name="adj3" fmla="val 16667"/>
            </a:avLst>
          </a:prstGeom>
          <a:noFill/>
          <a:ln w="25400">
            <a:solidFill>
              <a:srgbClr val="D34DB6"/>
            </a:solidFill>
            <a:miter lim="800000"/>
          </a:ln>
          <a:extLst>
            <a:ext uri="{909E8E84-426E-40DD-AFC4-6F175D3DCCD1}">
              <a14:hiddenFill xmlns:a14="http://schemas.microsoft.com/office/drawing/2010/main">
                <a:solidFill>
                  <a:srgbClr val="FFFFFF"/>
                </a:solidFill>
              </a14:hiddenFill>
            </a:ext>
          </a:extLst>
        </p:spPr>
        <p:txBody>
          <a:bodyPr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r>
              <a:rPr lang="zh-CN" altLang="en-US" b="1" dirty="0" smtClean="0">
                <a:solidFill>
                  <a:srgbClr val="002060"/>
                </a:solidFill>
                <a:ea typeface="宋体" panose="02010600030101010101" pitchFamily="2" charset="-122"/>
              </a:rPr>
              <a:t>大二开始</a:t>
            </a:r>
            <a:endParaRPr lang="en-US" altLang="zh-CN" b="1" dirty="0">
              <a:solidFill>
                <a:srgbClr val="002060"/>
              </a:solidFill>
              <a:ea typeface="宋体" panose="02010600030101010101" pitchFamily="2" charset="-122"/>
            </a:endParaRPr>
          </a:p>
          <a:p>
            <a:pPr algn="l"/>
            <a:r>
              <a:rPr lang="zh-CN" altLang="en-US" b="1" dirty="0">
                <a:solidFill>
                  <a:srgbClr val="002060"/>
                </a:solidFill>
                <a:ea typeface="宋体" panose="02010600030101010101" pitchFamily="2" charset="-122"/>
              </a:rPr>
              <a:t>上半年</a:t>
            </a:r>
            <a:r>
              <a:rPr lang="en-US" altLang="zh-CN" b="1" dirty="0">
                <a:solidFill>
                  <a:srgbClr val="002060"/>
                </a:solidFill>
                <a:ea typeface="宋体" panose="02010600030101010101" pitchFamily="2" charset="-122"/>
              </a:rPr>
              <a:t>3</a:t>
            </a:r>
            <a:r>
              <a:rPr lang="zh-CN" altLang="en-US" b="1" dirty="0">
                <a:solidFill>
                  <a:srgbClr val="002060"/>
                </a:solidFill>
                <a:ea typeface="宋体" panose="02010600030101010101" pitchFamily="2" charset="-122"/>
              </a:rPr>
              <a:t>月份报名</a:t>
            </a:r>
            <a:r>
              <a:rPr lang="en-US" altLang="zh-CN" b="1" dirty="0">
                <a:solidFill>
                  <a:srgbClr val="002060"/>
                </a:solidFill>
                <a:ea typeface="宋体" panose="02010600030101010101" pitchFamily="2" charset="-122"/>
              </a:rPr>
              <a:t>5</a:t>
            </a:r>
            <a:r>
              <a:rPr lang="zh-CN" altLang="en-US" b="1" dirty="0">
                <a:solidFill>
                  <a:srgbClr val="002060"/>
                </a:solidFill>
                <a:ea typeface="宋体" panose="02010600030101010101" pitchFamily="2" charset="-122"/>
              </a:rPr>
              <a:t>月份考试</a:t>
            </a:r>
            <a:endParaRPr lang="en-US" altLang="zh-CN" b="1" dirty="0">
              <a:solidFill>
                <a:srgbClr val="002060"/>
              </a:solidFill>
              <a:ea typeface="宋体" panose="02010600030101010101" pitchFamily="2" charset="-122"/>
            </a:endParaRPr>
          </a:p>
          <a:p>
            <a:pPr algn="l"/>
            <a:r>
              <a:rPr lang="zh-CN" altLang="en-US" b="1" dirty="0">
                <a:solidFill>
                  <a:srgbClr val="002060"/>
                </a:solidFill>
                <a:ea typeface="宋体" panose="02010600030101010101" pitchFamily="2" charset="-122"/>
              </a:rPr>
              <a:t>下半年</a:t>
            </a:r>
            <a:r>
              <a:rPr lang="en-US" altLang="zh-CN" b="1" dirty="0">
                <a:solidFill>
                  <a:srgbClr val="002060"/>
                </a:solidFill>
                <a:ea typeface="宋体" panose="02010600030101010101" pitchFamily="2" charset="-122"/>
              </a:rPr>
              <a:t>9</a:t>
            </a:r>
            <a:r>
              <a:rPr lang="zh-CN" altLang="en-US" b="1" dirty="0">
                <a:solidFill>
                  <a:srgbClr val="002060"/>
                </a:solidFill>
                <a:ea typeface="宋体" panose="02010600030101010101" pitchFamily="2" charset="-122"/>
              </a:rPr>
              <a:t>月份报名</a:t>
            </a:r>
            <a:r>
              <a:rPr lang="en-US" altLang="zh-CN" b="1" dirty="0">
                <a:solidFill>
                  <a:srgbClr val="002060"/>
                </a:solidFill>
                <a:ea typeface="宋体" panose="02010600030101010101" pitchFamily="2" charset="-122"/>
              </a:rPr>
              <a:t>11</a:t>
            </a:r>
            <a:r>
              <a:rPr lang="zh-CN" altLang="en-US" b="1" dirty="0">
                <a:solidFill>
                  <a:srgbClr val="002060"/>
                </a:solidFill>
                <a:ea typeface="宋体" panose="02010600030101010101" pitchFamily="2" charset="-122"/>
              </a:rPr>
              <a:t>、</a:t>
            </a:r>
            <a:r>
              <a:rPr lang="en-US" altLang="zh-CN" b="1" dirty="0">
                <a:solidFill>
                  <a:srgbClr val="002060"/>
                </a:solidFill>
                <a:ea typeface="宋体" panose="02010600030101010101" pitchFamily="2" charset="-122"/>
              </a:rPr>
              <a:t>12</a:t>
            </a:r>
            <a:r>
              <a:rPr lang="zh-CN" altLang="en-US" b="1" dirty="0">
                <a:solidFill>
                  <a:srgbClr val="002060"/>
                </a:solidFill>
                <a:ea typeface="宋体" panose="02010600030101010101" pitchFamily="2" charset="-122"/>
              </a:rPr>
              <a:t>月份考试</a:t>
            </a:r>
            <a:endParaRPr lang="zh-CN" altLang="en-US" b="1" dirty="0">
              <a:solidFill>
                <a:srgbClr val="002060"/>
              </a:solidFill>
              <a:ea typeface="宋体" panose="02010600030101010101" pitchFamily="2" charset="-122"/>
            </a:endParaRPr>
          </a:p>
        </p:txBody>
      </p:sp>
      <p:sp>
        <p:nvSpPr>
          <p:cNvPr id="19465" name="圆角矩形标注 27"/>
          <p:cNvSpPr>
            <a:spLocks noChangeArrowheads="1"/>
          </p:cNvSpPr>
          <p:nvPr/>
        </p:nvSpPr>
        <p:spPr bwMode="auto">
          <a:xfrm>
            <a:off x="6072188" y="1357313"/>
            <a:ext cx="2786062" cy="1928812"/>
          </a:xfrm>
          <a:prstGeom prst="wedgeRoundRectCallout">
            <a:avLst>
              <a:gd name="adj1" fmla="val -82765"/>
              <a:gd name="adj2" fmla="val 24947"/>
              <a:gd name="adj3" fmla="val 16667"/>
            </a:avLst>
          </a:prstGeom>
          <a:noFill/>
          <a:ln w="25400">
            <a:solidFill>
              <a:srgbClr val="FF9966"/>
            </a:solidFill>
            <a:miter lim="800000"/>
          </a:ln>
          <a:extLst>
            <a:ext uri="{909E8E84-426E-40DD-AFC4-6F175D3DCCD1}">
              <a14:hiddenFill xmlns:a14="http://schemas.microsoft.com/office/drawing/2010/main">
                <a:solidFill>
                  <a:srgbClr val="FFFFFF"/>
                </a:solidFill>
              </a14:hiddenFill>
            </a:ext>
          </a:extLst>
        </p:spPr>
        <p:txBody>
          <a:bodyPr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r>
              <a:rPr lang="zh-CN" altLang="en-US" b="1">
                <a:solidFill>
                  <a:srgbClr val="002060"/>
                </a:solidFill>
                <a:ea typeface="宋体" panose="02010600030101010101" pitchFamily="2" charset="-122"/>
              </a:rPr>
              <a:t>大一第二学期</a:t>
            </a:r>
            <a:endParaRPr lang="en-US" altLang="zh-CN" b="1">
              <a:solidFill>
                <a:srgbClr val="002060"/>
              </a:solidFill>
              <a:ea typeface="宋体" panose="02010600030101010101" pitchFamily="2" charset="-122"/>
            </a:endParaRPr>
          </a:p>
          <a:p>
            <a:pPr algn="l"/>
            <a:r>
              <a:rPr lang="zh-CN" altLang="en-US" b="1">
                <a:solidFill>
                  <a:srgbClr val="002060"/>
                </a:solidFill>
                <a:ea typeface="宋体" panose="02010600030101010101" pitchFamily="2" charset="-122"/>
              </a:rPr>
              <a:t>上半年</a:t>
            </a:r>
            <a:r>
              <a:rPr lang="en-US" altLang="zh-CN" b="1">
                <a:solidFill>
                  <a:srgbClr val="002060"/>
                </a:solidFill>
                <a:ea typeface="宋体" panose="02010600030101010101" pitchFamily="2" charset="-122"/>
              </a:rPr>
              <a:t>3</a:t>
            </a:r>
            <a:r>
              <a:rPr lang="zh-CN" altLang="en-US" b="1">
                <a:solidFill>
                  <a:srgbClr val="002060"/>
                </a:solidFill>
                <a:ea typeface="宋体" panose="02010600030101010101" pitchFamily="2" charset="-122"/>
              </a:rPr>
              <a:t>月份报名由学校普通话测试站安排考试时间</a:t>
            </a:r>
            <a:endParaRPr lang="en-US" altLang="zh-CN" b="1">
              <a:solidFill>
                <a:srgbClr val="002060"/>
              </a:solidFill>
              <a:ea typeface="宋体" panose="02010600030101010101" pitchFamily="2" charset="-122"/>
            </a:endParaRPr>
          </a:p>
          <a:p>
            <a:pPr algn="l"/>
            <a:r>
              <a:rPr lang="zh-CN" altLang="en-US" b="1">
                <a:solidFill>
                  <a:srgbClr val="002060"/>
                </a:solidFill>
                <a:ea typeface="宋体" panose="02010600030101010101" pitchFamily="2" charset="-122"/>
              </a:rPr>
              <a:t>下半年</a:t>
            </a:r>
            <a:r>
              <a:rPr lang="en-US" altLang="zh-CN" b="1">
                <a:solidFill>
                  <a:srgbClr val="002060"/>
                </a:solidFill>
                <a:ea typeface="宋体" panose="02010600030101010101" pitchFamily="2" charset="-122"/>
              </a:rPr>
              <a:t>9</a:t>
            </a:r>
            <a:r>
              <a:rPr lang="zh-CN" altLang="en-US" b="1">
                <a:solidFill>
                  <a:srgbClr val="002060"/>
                </a:solidFill>
                <a:ea typeface="宋体" panose="02010600030101010101" pitchFamily="2" charset="-122"/>
              </a:rPr>
              <a:t>月份报名</a:t>
            </a:r>
            <a:endParaRPr lang="en-US" altLang="zh-CN" b="1">
              <a:solidFill>
                <a:srgbClr val="002060"/>
              </a:solidFill>
              <a:ea typeface="宋体" panose="02010600030101010101" pitchFamily="2" charset="-122"/>
            </a:endParaRPr>
          </a:p>
          <a:p>
            <a:pPr algn="l"/>
            <a:r>
              <a:rPr lang="zh-CN" altLang="en-US" b="1">
                <a:solidFill>
                  <a:srgbClr val="002060"/>
                </a:solidFill>
                <a:ea typeface="宋体" panose="02010600030101010101" pitchFamily="2" charset="-122"/>
              </a:rPr>
              <a:t>可到州教育局报名考试</a:t>
            </a:r>
            <a:endParaRPr lang="en-US" altLang="zh-CN" b="1">
              <a:solidFill>
                <a:srgbClr val="002060"/>
              </a:solidFill>
              <a:ea typeface="宋体" panose="02010600030101010101" pitchFamily="2" charset="-122"/>
            </a:endParaRPr>
          </a:p>
        </p:txBody>
      </p:sp>
      <p:sp>
        <p:nvSpPr>
          <p:cNvPr id="19466" name="圆角矩形标注 28"/>
          <p:cNvSpPr>
            <a:spLocks noChangeArrowheads="1"/>
          </p:cNvSpPr>
          <p:nvPr/>
        </p:nvSpPr>
        <p:spPr bwMode="auto">
          <a:xfrm>
            <a:off x="488116" y="2824993"/>
            <a:ext cx="2286000" cy="1500187"/>
          </a:xfrm>
          <a:prstGeom prst="wedgeRoundRectCallout">
            <a:avLst>
              <a:gd name="adj1" fmla="val 65409"/>
              <a:gd name="adj2" fmla="val -62648"/>
              <a:gd name="adj3" fmla="val 16667"/>
            </a:avLst>
          </a:prstGeom>
          <a:noFill/>
          <a:ln w="25400">
            <a:solidFill>
              <a:srgbClr val="73D76B"/>
            </a:solidFill>
            <a:miter lim="800000"/>
          </a:ln>
          <a:extLst>
            <a:ext uri="{909E8E84-426E-40DD-AFC4-6F175D3DCCD1}">
              <a14:hiddenFill xmlns:a14="http://schemas.microsoft.com/office/drawing/2010/main">
                <a:solidFill>
                  <a:srgbClr val="FFFFFF"/>
                </a:solidFill>
              </a14:hiddenFill>
            </a:ext>
          </a:extLst>
        </p:spPr>
        <p:txBody>
          <a:bodyPr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r>
              <a:rPr lang="zh-CN" altLang="en-US" b="1" dirty="0">
                <a:solidFill>
                  <a:srgbClr val="002060"/>
                </a:solidFill>
                <a:ea typeface="宋体" panose="02010600030101010101" pitchFamily="2" charset="-122"/>
              </a:rPr>
              <a:t>大二开始</a:t>
            </a:r>
            <a:endParaRPr lang="en-US" altLang="zh-CN" b="1" dirty="0">
              <a:solidFill>
                <a:srgbClr val="002060"/>
              </a:solidFill>
              <a:ea typeface="宋体" panose="02010600030101010101" pitchFamily="2" charset="-122"/>
            </a:endParaRPr>
          </a:p>
          <a:p>
            <a:pPr algn="l"/>
            <a:r>
              <a:rPr lang="zh-CN" altLang="en-US" b="1" dirty="0">
                <a:solidFill>
                  <a:srgbClr val="002060"/>
                </a:solidFill>
                <a:ea typeface="宋体" panose="02010600030101010101" pitchFamily="2" charset="-122"/>
              </a:rPr>
              <a:t>上半年</a:t>
            </a:r>
            <a:r>
              <a:rPr lang="en-US" altLang="zh-CN" b="1" dirty="0">
                <a:solidFill>
                  <a:srgbClr val="002060"/>
                </a:solidFill>
                <a:ea typeface="宋体" panose="02010600030101010101" pitchFamily="2" charset="-122"/>
              </a:rPr>
              <a:t>3</a:t>
            </a:r>
            <a:r>
              <a:rPr lang="zh-CN" altLang="en-US" b="1" dirty="0">
                <a:solidFill>
                  <a:srgbClr val="002060"/>
                </a:solidFill>
                <a:ea typeface="宋体" panose="02010600030101010101" pitchFamily="2" charset="-122"/>
              </a:rPr>
              <a:t>月份报名</a:t>
            </a:r>
            <a:r>
              <a:rPr lang="en-US" altLang="zh-CN" b="1" dirty="0">
                <a:solidFill>
                  <a:srgbClr val="002060"/>
                </a:solidFill>
                <a:ea typeface="宋体" panose="02010600030101010101" pitchFamily="2" charset="-122"/>
              </a:rPr>
              <a:t>6</a:t>
            </a:r>
            <a:r>
              <a:rPr lang="zh-CN" altLang="en-US" b="1" dirty="0">
                <a:solidFill>
                  <a:srgbClr val="002060"/>
                </a:solidFill>
                <a:ea typeface="宋体" panose="02010600030101010101" pitchFamily="2" charset="-122"/>
              </a:rPr>
              <a:t>月份考试</a:t>
            </a:r>
            <a:endParaRPr lang="en-US" altLang="zh-CN" b="1" dirty="0">
              <a:solidFill>
                <a:srgbClr val="002060"/>
              </a:solidFill>
              <a:ea typeface="宋体" panose="02010600030101010101" pitchFamily="2" charset="-122"/>
            </a:endParaRPr>
          </a:p>
          <a:p>
            <a:pPr algn="l"/>
            <a:r>
              <a:rPr lang="zh-CN" altLang="en-US" b="1" dirty="0">
                <a:solidFill>
                  <a:srgbClr val="002060"/>
                </a:solidFill>
                <a:ea typeface="宋体" panose="02010600030101010101" pitchFamily="2" charset="-122"/>
              </a:rPr>
              <a:t>下半年</a:t>
            </a:r>
            <a:r>
              <a:rPr lang="en-US" altLang="zh-CN" b="1" dirty="0">
                <a:solidFill>
                  <a:srgbClr val="002060"/>
                </a:solidFill>
                <a:ea typeface="宋体" panose="02010600030101010101" pitchFamily="2" charset="-122"/>
              </a:rPr>
              <a:t>9</a:t>
            </a:r>
            <a:r>
              <a:rPr lang="zh-CN" altLang="en-US" b="1" dirty="0">
                <a:solidFill>
                  <a:srgbClr val="002060"/>
                </a:solidFill>
                <a:ea typeface="宋体" panose="02010600030101010101" pitchFamily="2" charset="-122"/>
              </a:rPr>
              <a:t>月份报名</a:t>
            </a:r>
            <a:r>
              <a:rPr lang="en-US" altLang="zh-CN" b="1" dirty="0">
                <a:solidFill>
                  <a:srgbClr val="002060"/>
                </a:solidFill>
                <a:ea typeface="宋体" panose="02010600030101010101" pitchFamily="2" charset="-122"/>
              </a:rPr>
              <a:t>12</a:t>
            </a:r>
            <a:r>
              <a:rPr lang="zh-CN" altLang="en-US" b="1" dirty="0">
                <a:solidFill>
                  <a:srgbClr val="002060"/>
                </a:solidFill>
                <a:ea typeface="宋体" panose="02010600030101010101" pitchFamily="2" charset="-122"/>
              </a:rPr>
              <a:t>月份考试</a:t>
            </a:r>
            <a:endParaRPr lang="zh-CN" altLang="en-US" b="1" dirty="0">
              <a:solidFill>
                <a:srgbClr val="002060"/>
              </a:solidFill>
              <a:ea typeface="宋体" panose="02010600030101010101" pitchFamily="2" charset="-122"/>
            </a:endParaRPr>
          </a:p>
        </p:txBody>
      </p:sp>
      <p:sp>
        <p:nvSpPr>
          <p:cNvPr id="19468" name="圆角矩形标注 30"/>
          <p:cNvSpPr>
            <a:spLocks noChangeArrowheads="1"/>
          </p:cNvSpPr>
          <p:nvPr/>
        </p:nvSpPr>
        <p:spPr bwMode="auto">
          <a:xfrm>
            <a:off x="5508104" y="3643313"/>
            <a:ext cx="2786062" cy="1857375"/>
          </a:xfrm>
          <a:prstGeom prst="wedgeRoundRectCallout">
            <a:avLst>
              <a:gd name="adj1" fmla="val -53939"/>
              <a:gd name="adj2" fmla="val -58824"/>
              <a:gd name="adj3" fmla="val 16667"/>
            </a:avLst>
          </a:prstGeom>
          <a:noFill/>
          <a:ln w="25400">
            <a:solidFill>
              <a:srgbClr val="9DA94E"/>
            </a:solidFill>
            <a:miter lim="800000"/>
          </a:ln>
          <a:extLst>
            <a:ext uri="{909E8E84-426E-40DD-AFC4-6F175D3DCCD1}">
              <a14:hiddenFill xmlns:a14="http://schemas.microsoft.com/office/drawing/2010/main">
                <a:solidFill>
                  <a:srgbClr val="FFFFFF"/>
                </a:solidFill>
              </a14:hiddenFill>
            </a:ext>
          </a:extLst>
        </p:spPr>
        <p:txBody>
          <a:bodyPr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r>
              <a:rPr lang="zh-CN" altLang="en-US" b="1" dirty="0">
                <a:solidFill>
                  <a:srgbClr val="002060"/>
                </a:solidFill>
                <a:ea typeface="宋体" panose="02010600030101010101" pitchFamily="2" charset="-122"/>
              </a:rPr>
              <a:t>大一开始</a:t>
            </a:r>
            <a:endParaRPr lang="en-US" altLang="zh-CN" b="1" dirty="0">
              <a:solidFill>
                <a:srgbClr val="002060"/>
              </a:solidFill>
              <a:ea typeface="宋体" panose="02010600030101010101" pitchFamily="2" charset="-122"/>
            </a:endParaRPr>
          </a:p>
          <a:p>
            <a:pPr algn="l"/>
            <a:r>
              <a:rPr lang="zh-CN" altLang="en-US" b="1" dirty="0">
                <a:solidFill>
                  <a:srgbClr val="002060"/>
                </a:solidFill>
                <a:ea typeface="宋体" panose="02010600030101010101" pitchFamily="2" charset="-122"/>
              </a:rPr>
              <a:t>上半年</a:t>
            </a:r>
            <a:r>
              <a:rPr lang="en-US" altLang="zh-CN" b="1" dirty="0">
                <a:solidFill>
                  <a:srgbClr val="002060"/>
                </a:solidFill>
                <a:ea typeface="宋体" panose="02010600030101010101" pitchFamily="2" charset="-122"/>
              </a:rPr>
              <a:t>5</a:t>
            </a:r>
            <a:r>
              <a:rPr lang="zh-CN" altLang="en-US" b="1" dirty="0">
                <a:solidFill>
                  <a:srgbClr val="002060"/>
                </a:solidFill>
                <a:ea typeface="宋体" panose="02010600030101010101" pitchFamily="2" charset="-122"/>
              </a:rPr>
              <a:t>月份报名</a:t>
            </a:r>
            <a:r>
              <a:rPr lang="en-US" altLang="zh-CN" b="1" dirty="0">
                <a:solidFill>
                  <a:srgbClr val="002060"/>
                </a:solidFill>
                <a:ea typeface="宋体" panose="02010600030101010101" pitchFamily="2" charset="-122"/>
              </a:rPr>
              <a:t>9</a:t>
            </a:r>
            <a:r>
              <a:rPr lang="zh-CN" altLang="en-US" b="1" dirty="0">
                <a:solidFill>
                  <a:srgbClr val="002060"/>
                </a:solidFill>
                <a:ea typeface="宋体" panose="02010600030101010101" pitchFamily="2" charset="-122"/>
              </a:rPr>
              <a:t>月份考试</a:t>
            </a:r>
            <a:endParaRPr lang="en-US" altLang="zh-CN" b="1" dirty="0">
              <a:solidFill>
                <a:srgbClr val="002060"/>
              </a:solidFill>
              <a:ea typeface="宋体" panose="02010600030101010101" pitchFamily="2" charset="-122"/>
            </a:endParaRPr>
          </a:p>
          <a:p>
            <a:pPr algn="l"/>
            <a:r>
              <a:rPr lang="zh-CN" altLang="en-US" b="1" dirty="0">
                <a:solidFill>
                  <a:srgbClr val="002060"/>
                </a:solidFill>
                <a:ea typeface="宋体" panose="02010600030101010101" pitchFamily="2" charset="-122"/>
              </a:rPr>
              <a:t>下半年</a:t>
            </a:r>
            <a:r>
              <a:rPr lang="en-US" altLang="zh-CN" b="1" dirty="0">
                <a:solidFill>
                  <a:srgbClr val="002060"/>
                </a:solidFill>
                <a:ea typeface="宋体" panose="02010600030101010101" pitchFamily="2" charset="-122"/>
              </a:rPr>
              <a:t>12</a:t>
            </a:r>
            <a:r>
              <a:rPr lang="zh-CN" altLang="en-US" b="1" dirty="0">
                <a:solidFill>
                  <a:srgbClr val="002060"/>
                </a:solidFill>
                <a:ea typeface="宋体" panose="02010600030101010101" pitchFamily="2" charset="-122"/>
              </a:rPr>
              <a:t>月份报名第二年</a:t>
            </a:r>
            <a:r>
              <a:rPr lang="en-US" altLang="zh-CN" b="1" dirty="0">
                <a:solidFill>
                  <a:srgbClr val="002060"/>
                </a:solidFill>
                <a:ea typeface="宋体" panose="02010600030101010101" pitchFamily="2" charset="-122"/>
              </a:rPr>
              <a:t>3</a:t>
            </a:r>
            <a:r>
              <a:rPr lang="zh-CN" altLang="en-US" b="1" dirty="0">
                <a:solidFill>
                  <a:srgbClr val="002060"/>
                </a:solidFill>
                <a:ea typeface="宋体" panose="02010600030101010101" pitchFamily="2" charset="-122"/>
              </a:rPr>
              <a:t>月份考试</a:t>
            </a:r>
            <a:endParaRPr lang="zh-CN" altLang="en-US" b="1" dirty="0">
              <a:solidFill>
                <a:srgbClr val="002060"/>
              </a:solidFill>
              <a:ea typeface="宋体" panose="02010600030101010101" pitchFamily="2" charset="-122"/>
            </a:endParaRPr>
          </a:p>
        </p:txBody>
      </p:sp>
      <p:sp>
        <p:nvSpPr>
          <p:cNvPr id="13" name="圆角矩形标注 30"/>
          <p:cNvSpPr>
            <a:spLocks noChangeArrowheads="1"/>
          </p:cNvSpPr>
          <p:nvPr/>
        </p:nvSpPr>
        <p:spPr bwMode="auto">
          <a:xfrm>
            <a:off x="912813" y="4477129"/>
            <a:ext cx="2156118" cy="1477133"/>
          </a:xfrm>
          <a:prstGeom prst="wedgeRoundRectCallout">
            <a:avLst>
              <a:gd name="adj1" fmla="val 61000"/>
              <a:gd name="adj2" fmla="val -138890"/>
              <a:gd name="adj3" fmla="val 16667"/>
            </a:avLst>
          </a:prstGeom>
          <a:noFill/>
          <a:ln w="25400">
            <a:solidFill>
              <a:srgbClr val="FF0000"/>
            </a:solidFill>
            <a:miter lim="800000"/>
          </a:ln>
          <a:extLst>
            <a:ext uri="{909E8E84-426E-40DD-AFC4-6F175D3DCCD1}">
              <a14:hiddenFill xmlns:a14="http://schemas.microsoft.com/office/drawing/2010/main">
                <a:solidFill>
                  <a:srgbClr val="FFFFFF"/>
                </a:solidFill>
              </a14:hiddenFill>
            </a:ext>
          </a:extLst>
        </p:spPr>
        <p:txBody>
          <a:bodyPr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r>
              <a:rPr lang="zh-CN" altLang="en-US" b="1" dirty="0" smtClean="0">
                <a:solidFill>
                  <a:srgbClr val="002060"/>
                </a:solidFill>
                <a:ea typeface="宋体" panose="02010600030101010101" pitchFamily="2" charset="-122"/>
              </a:rPr>
              <a:t>大三开始可考，每年</a:t>
            </a:r>
            <a:r>
              <a:rPr lang="en-US" altLang="zh-CN" b="1" dirty="0" smtClean="0">
                <a:solidFill>
                  <a:srgbClr val="002060"/>
                </a:solidFill>
                <a:ea typeface="宋体" panose="02010600030101010101" pitchFamily="2" charset="-122"/>
              </a:rPr>
              <a:t>9</a:t>
            </a:r>
            <a:r>
              <a:rPr lang="zh-CN" altLang="en-US" b="1" dirty="0" smtClean="0">
                <a:solidFill>
                  <a:srgbClr val="002060"/>
                </a:solidFill>
                <a:ea typeface="宋体" panose="02010600030101010101" pitchFamily="2" charset="-122"/>
              </a:rPr>
              <a:t>月份网上报名，</a:t>
            </a:r>
            <a:r>
              <a:rPr lang="en-US" altLang="zh-CN" b="1" dirty="0" smtClean="0">
                <a:solidFill>
                  <a:srgbClr val="002060"/>
                </a:solidFill>
                <a:ea typeface="宋体" panose="02010600030101010101" pitchFamily="2" charset="-122"/>
              </a:rPr>
              <a:t>11</a:t>
            </a:r>
            <a:r>
              <a:rPr lang="zh-CN" altLang="en-US" b="1" dirty="0" smtClean="0">
                <a:solidFill>
                  <a:srgbClr val="002060"/>
                </a:solidFill>
                <a:ea typeface="宋体" panose="02010600030101010101" pitchFamily="2" charset="-122"/>
              </a:rPr>
              <a:t>月考试，全国统考</a:t>
            </a:r>
            <a:endParaRPr lang="zh-CN" altLang="en-US" b="1" dirty="0">
              <a:solidFill>
                <a:srgbClr val="002060"/>
              </a:solidFill>
              <a:ea typeface="宋体" panose="02010600030101010101" pitchFamily="2" charset="-122"/>
            </a:endParaRPr>
          </a:p>
        </p:txBody>
      </p:sp>
      <p:sp>
        <p:nvSpPr>
          <p:cNvPr id="14" name="圆角矩形标注 30"/>
          <p:cNvSpPr>
            <a:spLocks noChangeArrowheads="1"/>
          </p:cNvSpPr>
          <p:nvPr/>
        </p:nvSpPr>
        <p:spPr bwMode="auto">
          <a:xfrm>
            <a:off x="3563888" y="4918760"/>
            <a:ext cx="1800200" cy="1013004"/>
          </a:xfrm>
          <a:prstGeom prst="wedgeRoundRectCallout">
            <a:avLst>
              <a:gd name="adj1" fmla="val -30340"/>
              <a:gd name="adj2" fmla="val -146119"/>
              <a:gd name="adj3" fmla="val 16667"/>
            </a:avLst>
          </a:prstGeom>
          <a:noFill/>
          <a:ln w="25400">
            <a:solidFill>
              <a:srgbClr val="0033CC"/>
            </a:solidFill>
            <a:miter lim="800000"/>
          </a:ln>
          <a:extLst>
            <a:ext uri="{909E8E84-426E-40DD-AFC4-6F175D3DCCD1}">
              <a14:hiddenFill xmlns:a14="http://schemas.microsoft.com/office/drawing/2010/main">
                <a:solidFill>
                  <a:srgbClr val="FFFFFF"/>
                </a:solidFill>
              </a14:hiddenFill>
            </a:ext>
          </a:extLst>
        </p:spPr>
        <p:txBody>
          <a:bodyPr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r>
              <a:rPr lang="zh-CN" altLang="en-US" b="1" dirty="0" smtClean="0">
                <a:solidFill>
                  <a:srgbClr val="002060"/>
                </a:solidFill>
                <a:ea typeface="宋体" panose="02010600030101010101" pitchFamily="2" charset="-122"/>
              </a:rPr>
              <a:t>学院根据情况组织培训考试</a:t>
            </a:r>
            <a:endParaRPr lang="zh-CN" altLang="en-US" b="1" dirty="0">
              <a:solidFill>
                <a:srgbClr val="002060"/>
              </a:solidFill>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path" presetSubtype="0" accel="50000" decel="50000" fill="hold" nodeType="withEffect">
                                  <p:stCondLst>
                                    <p:cond delay="0"/>
                                  </p:stCondLst>
                                  <p:childTnLst>
                                    <p:animMotion origin="layout" path="M 0 0  L 0.25 -0.33333  E" pathEditMode="relative" rAng="0" ptsTypes="">
                                      <p:cBhvr>
                                        <p:cTn id="6" dur="2000" fill="hold"/>
                                        <p:tgtEl>
                                          <p:spTgt spid="2"/>
                                        </p:tgtEl>
                                        <p:attrNameLst>
                                          <p:attrName>ppt_x</p:attrName>
                                          <p:attrName>ppt_y</p:attrName>
                                        </p:attrNameLst>
                                      </p:cBhvr>
                                      <p:rCtr x="0" y="0"/>
                                    </p:animMotion>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19464"/>
                                        </p:tgtEl>
                                        <p:attrNameLst>
                                          <p:attrName>style.visibility</p:attrName>
                                        </p:attrNameLst>
                                      </p:cBhvr>
                                      <p:to>
                                        <p:strVal val="visible"/>
                                      </p:to>
                                    </p:set>
                                    <p:animEffect transition="in" filter="fade">
                                      <p:cBhvr>
                                        <p:cTn id="11" dur="1000"/>
                                        <p:tgtEl>
                                          <p:spTgt spid="19464"/>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9466"/>
                                        </p:tgtEl>
                                        <p:attrNameLst>
                                          <p:attrName>style.visibility</p:attrName>
                                        </p:attrNameLst>
                                      </p:cBhvr>
                                      <p:to>
                                        <p:strVal val="visible"/>
                                      </p:to>
                                    </p:set>
                                    <p:animEffect transition="in" filter="fade">
                                      <p:cBhvr>
                                        <p:cTn id="16" dur="1000"/>
                                        <p:tgtEl>
                                          <p:spTgt spid="1946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9465"/>
                                        </p:tgtEl>
                                        <p:attrNameLst>
                                          <p:attrName>style.visibility</p:attrName>
                                        </p:attrNameLst>
                                      </p:cBhvr>
                                      <p:to>
                                        <p:strVal val="visible"/>
                                      </p:to>
                                    </p:set>
                                    <p:animEffect transition="in" filter="fade">
                                      <p:cBhvr>
                                        <p:cTn id="21" dur="1000"/>
                                        <p:tgtEl>
                                          <p:spTgt spid="19465"/>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1000"/>
                                        <p:tgtEl>
                                          <p:spTgt spid="13"/>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9468"/>
                                        </p:tgtEl>
                                        <p:attrNameLst>
                                          <p:attrName>style.visibility</p:attrName>
                                        </p:attrNameLst>
                                      </p:cBhvr>
                                      <p:to>
                                        <p:strVal val="visible"/>
                                      </p:to>
                                    </p:set>
                                    <p:animEffect transition="in" filter="fade">
                                      <p:cBhvr>
                                        <p:cTn id="31" dur="1000"/>
                                        <p:tgtEl>
                                          <p:spTgt spid="19468"/>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4" grpId="0" animBg="1"/>
      <p:bldP spid="19465" grpId="0" animBg="1"/>
      <p:bldP spid="19466" grpId="0" animBg="1"/>
      <p:bldP spid="19468" grpId="0" animBg="1"/>
      <p:bldP spid="13" grpId="0" animBg="1"/>
      <p:bldP spid="14" grpId="0" animBg="1"/>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57" name="Rectangle 36"/>
          <p:cNvSpPr>
            <a:spLocks noChangeArrowheads="1"/>
          </p:cNvSpPr>
          <p:nvPr/>
        </p:nvSpPr>
        <p:spPr bwMode="auto">
          <a:xfrm>
            <a:off x="755576" y="3573016"/>
            <a:ext cx="7488832" cy="2144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20000"/>
              </a:spcBef>
              <a:buChar char="•"/>
              <a:defRPr sz="3200">
                <a:solidFill>
                  <a:srgbClr val="000000"/>
                </a:solidFill>
                <a:latin typeface="Arial" panose="020B0604020202020204" pitchFamily="34" charset="0"/>
              </a:defRPr>
            </a:lvl1pPr>
            <a:lvl2pPr marL="742950" indent="-285750" algn="l" eaLnBrk="0" hangingPunct="0">
              <a:spcBef>
                <a:spcPct val="20000"/>
              </a:spcBef>
              <a:buChar char="–"/>
              <a:defRPr sz="2800">
                <a:solidFill>
                  <a:srgbClr val="000000"/>
                </a:solidFill>
                <a:latin typeface="Arial" panose="020B0604020202020204" pitchFamily="34" charset="0"/>
              </a:defRPr>
            </a:lvl2pPr>
            <a:lvl3pPr marL="1143000" indent="-228600" algn="l" eaLnBrk="0" hangingPunct="0">
              <a:spcBef>
                <a:spcPct val="20000"/>
              </a:spcBef>
              <a:buChar char="•"/>
              <a:defRPr sz="2400">
                <a:solidFill>
                  <a:srgbClr val="000000"/>
                </a:solidFill>
                <a:latin typeface="Arial" panose="020B0604020202020204" pitchFamily="34" charset="0"/>
              </a:defRPr>
            </a:lvl3pPr>
            <a:lvl4pPr marL="1600200" indent="-228600" algn="l" eaLnBrk="0" hangingPunct="0">
              <a:spcBef>
                <a:spcPct val="20000"/>
              </a:spcBef>
              <a:buChar char="–"/>
              <a:defRPr sz="2000">
                <a:solidFill>
                  <a:srgbClr val="000000"/>
                </a:solidFill>
                <a:latin typeface="Arial" panose="020B0604020202020204" pitchFamily="34" charset="0"/>
              </a:defRPr>
            </a:lvl4pPr>
            <a:lvl5pPr marL="2057400" indent="-228600" algn="l" eaLnBrk="0" hangingPunct="0">
              <a:spcBef>
                <a:spcPct val="20000"/>
              </a:spcBef>
              <a:buChar char="»"/>
              <a:defRPr sz="2000">
                <a:solidFill>
                  <a:srgbClr val="000000"/>
                </a:solidFill>
                <a:latin typeface="Arial" panose="020B0604020202020204" pitchFamily="34" charset="0"/>
              </a:defRPr>
            </a:lvl5pPr>
            <a:lvl6pPr marL="2514600" indent="-228600" eaLnBrk="0" fontAlgn="base" hangingPunct="0">
              <a:spcBef>
                <a:spcPct val="20000"/>
              </a:spcBef>
              <a:spcAft>
                <a:spcPct val="0"/>
              </a:spcAft>
              <a:buChar char="»"/>
              <a:defRPr sz="2000">
                <a:solidFill>
                  <a:srgbClr val="000000"/>
                </a:solidFill>
                <a:latin typeface="Arial" panose="020B0604020202020204" pitchFamily="34" charset="0"/>
              </a:defRPr>
            </a:lvl6pPr>
            <a:lvl7pPr marL="2971800" indent="-228600" eaLnBrk="0" fontAlgn="base" hangingPunct="0">
              <a:spcBef>
                <a:spcPct val="20000"/>
              </a:spcBef>
              <a:spcAft>
                <a:spcPct val="0"/>
              </a:spcAft>
              <a:buChar char="»"/>
              <a:defRPr sz="2000">
                <a:solidFill>
                  <a:srgbClr val="000000"/>
                </a:solidFill>
                <a:latin typeface="Arial" panose="020B0604020202020204" pitchFamily="34" charset="0"/>
              </a:defRPr>
            </a:lvl7pPr>
            <a:lvl8pPr marL="3429000" indent="-228600" eaLnBrk="0" fontAlgn="base" hangingPunct="0">
              <a:spcBef>
                <a:spcPct val="20000"/>
              </a:spcBef>
              <a:spcAft>
                <a:spcPct val="0"/>
              </a:spcAft>
              <a:buChar char="»"/>
              <a:defRPr sz="2000">
                <a:solidFill>
                  <a:srgbClr val="000000"/>
                </a:solidFill>
                <a:latin typeface="Arial" panose="020B0604020202020204" pitchFamily="34" charset="0"/>
              </a:defRPr>
            </a:lvl8pPr>
            <a:lvl9pPr marL="3886200" indent="-228600" eaLnBrk="0" fontAlgn="base" hangingPunct="0">
              <a:spcBef>
                <a:spcPct val="20000"/>
              </a:spcBef>
              <a:spcAft>
                <a:spcPct val="0"/>
              </a:spcAft>
              <a:buChar char="»"/>
              <a:defRPr sz="2000">
                <a:solidFill>
                  <a:srgbClr val="000000"/>
                </a:solidFill>
                <a:latin typeface="Arial" panose="020B0604020202020204" pitchFamily="34" charset="0"/>
              </a:defRPr>
            </a:lvl9pPr>
          </a:lstStyle>
          <a:p>
            <a:pPr eaLnBrk="1" hangingPunct="1">
              <a:lnSpc>
                <a:spcPts val="4000"/>
              </a:lnSpc>
              <a:spcBef>
                <a:spcPct val="0"/>
              </a:spcBef>
              <a:buFontTx/>
              <a:buNone/>
              <a:defRPr/>
            </a:pPr>
            <a:r>
              <a:rPr lang="zh-CN" altLang="en-US" sz="2400" b="1" dirty="0" smtClean="0">
                <a:solidFill>
                  <a:srgbClr val="0000CC"/>
                </a:solidFill>
                <a:effectLst>
                  <a:outerShdw blurRad="38100" dist="38100" dir="2700000" algn="tl">
                    <a:srgbClr val="C0C0C0"/>
                  </a:outerShdw>
                </a:effectLst>
                <a:ea typeface="宋体" panose="02010600030101010101" pitchFamily="2" charset="-122"/>
              </a:rPr>
              <a:t>       达到</a:t>
            </a:r>
            <a:r>
              <a:rPr lang="zh-CN" altLang="en-US" sz="2400" b="1" dirty="0">
                <a:solidFill>
                  <a:srgbClr val="0000CC"/>
                </a:solidFill>
                <a:effectLst>
                  <a:outerShdw blurRad="38100" dist="38100" dir="2700000" algn="tl">
                    <a:srgbClr val="C0C0C0"/>
                  </a:outerShdw>
                </a:effectLst>
                <a:ea typeface="宋体" panose="02010600030101010101" pitchFamily="2" charset="-122"/>
              </a:rPr>
              <a:t>普通话二</a:t>
            </a:r>
            <a:r>
              <a:rPr lang="zh-CN" altLang="en-US" sz="2400" b="1" dirty="0" smtClean="0">
                <a:solidFill>
                  <a:srgbClr val="0000CC"/>
                </a:solidFill>
                <a:effectLst>
                  <a:outerShdw blurRad="38100" dist="38100" dir="2700000" algn="tl">
                    <a:srgbClr val="C0C0C0"/>
                  </a:outerShdw>
                </a:effectLst>
                <a:ea typeface="宋体" panose="02010600030101010101" pitchFamily="2" charset="-122"/>
              </a:rPr>
              <a:t>乙水平以上的同学才能申请教师</a:t>
            </a:r>
            <a:r>
              <a:rPr lang="zh-CN" altLang="en-US" sz="2400" b="1" dirty="0">
                <a:solidFill>
                  <a:srgbClr val="0000CC"/>
                </a:solidFill>
                <a:effectLst>
                  <a:outerShdw blurRad="38100" dist="38100" dir="2700000" algn="tl">
                    <a:srgbClr val="C0C0C0"/>
                  </a:outerShdw>
                </a:effectLst>
                <a:ea typeface="宋体" panose="02010600030101010101" pitchFamily="2" charset="-122"/>
              </a:rPr>
              <a:t>资格</a:t>
            </a:r>
            <a:r>
              <a:rPr lang="zh-CN" altLang="en-US" sz="2400" b="1" dirty="0" smtClean="0">
                <a:solidFill>
                  <a:srgbClr val="0000CC"/>
                </a:solidFill>
                <a:effectLst>
                  <a:outerShdw blurRad="38100" dist="38100" dir="2700000" algn="tl">
                    <a:srgbClr val="C0C0C0"/>
                  </a:outerShdw>
                </a:effectLst>
                <a:ea typeface="宋体" panose="02010600030101010101" pitchFamily="2" charset="-122"/>
              </a:rPr>
              <a:t>证考试，考试有笔试和面试，全部通过可发教师资格证。</a:t>
            </a:r>
            <a:r>
              <a:rPr lang="zh-CN" altLang="en-US" sz="2400" b="1" dirty="0">
                <a:solidFill>
                  <a:srgbClr val="FF0000"/>
                </a:solidFill>
                <a:effectLst>
                  <a:outerShdw blurRad="38100" dist="38100" dir="2700000" algn="tl">
                    <a:srgbClr val="C0C0C0"/>
                  </a:outerShdw>
                </a:effectLst>
                <a:ea typeface="宋体" panose="02010600030101010101" pitchFamily="2" charset="-122"/>
              </a:rPr>
              <a:t>所有过级证都必须妥善保管，四六级、全国计算机、学位证、教师资格证均只能补证明。</a:t>
            </a:r>
            <a:endParaRPr lang="en-US" altLang="zh-CN" sz="2400" b="1" dirty="0">
              <a:solidFill>
                <a:srgbClr val="FF0000"/>
              </a:solidFill>
              <a:effectLst>
                <a:outerShdw blurRad="38100" dist="38100" dir="2700000" algn="tl">
                  <a:srgbClr val="C0C0C0"/>
                </a:outerShdw>
              </a:effectLst>
              <a:ea typeface="宋体" panose="02010600030101010101" pitchFamily="2" charset="-122"/>
            </a:endParaRPr>
          </a:p>
        </p:txBody>
      </p:sp>
      <p:sp>
        <p:nvSpPr>
          <p:cNvPr id="28" name="Rectangle 36"/>
          <p:cNvSpPr>
            <a:spLocks noChangeArrowheads="1"/>
          </p:cNvSpPr>
          <p:nvPr/>
        </p:nvSpPr>
        <p:spPr bwMode="auto">
          <a:xfrm>
            <a:off x="873324" y="1700808"/>
            <a:ext cx="7344816" cy="156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eaLnBrk="1" hangingPunct="1">
              <a:lnSpc>
                <a:spcPts val="4000"/>
              </a:lnSpc>
              <a:defRPr/>
            </a:pPr>
            <a:r>
              <a:rPr lang="zh-CN" altLang="en-US" b="1" dirty="0" smtClean="0">
                <a:solidFill>
                  <a:srgbClr val="0000CC"/>
                </a:solidFill>
                <a:effectLst>
                  <a:outerShdw blurRad="38100" dist="38100" dir="2700000" algn="tl">
                    <a:srgbClr val="C0C0C0"/>
                  </a:outerShdw>
                </a:effectLst>
                <a:ea typeface="宋体" panose="02010600030101010101" pitchFamily="2" charset="-122"/>
              </a:rPr>
              <a:t>        </a:t>
            </a:r>
            <a:r>
              <a:rPr lang="zh-CN" altLang="en-US" sz="2400" b="1" dirty="0" smtClean="0">
                <a:solidFill>
                  <a:srgbClr val="0000CC"/>
                </a:solidFill>
                <a:effectLst>
                  <a:outerShdw blurRad="38100" dist="38100" dir="2700000" algn="tl">
                    <a:srgbClr val="C0C0C0"/>
                  </a:outerShdw>
                </a:effectLst>
                <a:ea typeface="宋体" panose="02010600030101010101" pitchFamily="2" charset="-122"/>
              </a:rPr>
              <a:t>除期末考试只需身份证外，所有考试必须凭准考证、身份证入考场，如遗失必须提前到辅导员处打好身份证明，否则不能参加考试。</a:t>
            </a:r>
            <a:endParaRPr lang="en-US" altLang="zh-CN" sz="2400" b="1" dirty="0" smtClean="0">
              <a:solidFill>
                <a:srgbClr val="0000CC"/>
              </a:solidFill>
              <a:effectLst>
                <a:outerShdw blurRad="38100" dist="38100" dir="2700000" algn="tl">
                  <a:srgbClr val="C0C0C0"/>
                </a:outerShdw>
              </a:effectLst>
              <a:ea typeface="宋体" panose="02010600030101010101" pitchFamily="2" charset="-122"/>
            </a:endParaRPr>
          </a:p>
        </p:txBody>
      </p:sp>
      <p:sp>
        <p:nvSpPr>
          <p:cNvPr id="5" name="Rectangle 24"/>
          <p:cNvSpPr>
            <a:spLocks noChangeArrowheads="1"/>
          </p:cNvSpPr>
          <p:nvPr/>
        </p:nvSpPr>
        <p:spPr bwMode="auto">
          <a:xfrm>
            <a:off x="1415480" y="1124744"/>
            <a:ext cx="1295400" cy="431800"/>
          </a:xfrm>
          <a:prstGeom prst="rect">
            <a:avLst/>
          </a:prstGeom>
          <a:noFill/>
          <a:ln>
            <a:noFill/>
          </a:ln>
          <a:effectLst>
            <a:prstShdw prst="shdw17" dist="17961" dir="2700000">
              <a:srgbClr val="1F7A7A"/>
            </a:prstShdw>
          </a:effectLst>
          <a:extLst>
            <a:ext uri="{909E8E84-426E-40DD-AFC4-6F175D3DCCD1}">
              <a14:hiddenFill xmlns:a14="http://schemas.microsoft.com/office/drawing/2010/main">
                <a:solidFill>
                  <a:srgbClr val="33CCCC">
                    <a:alpha val="95000"/>
                  </a:srgbClr>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eaLnBrk="1" hangingPunct="1">
              <a:defRPr/>
            </a:pPr>
            <a:r>
              <a:rPr lang="zh-CN" altLang="en-US" sz="4400" b="1" dirty="0" smtClean="0">
                <a:solidFill>
                  <a:srgbClr val="FF0000"/>
                </a:solidFill>
                <a:effectLst>
                  <a:glow rad="101600">
                    <a:schemeClr val="accent6">
                      <a:satMod val="175000"/>
                      <a:alpha val="40000"/>
                    </a:schemeClr>
                  </a:glow>
                  <a:outerShdw blurRad="38100" dist="38100" dir="2700000" algn="tl">
                    <a:srgbClr val="C0C0C0"/>
                  </a:outerShdw>
                </a:effectLst>
                <a:latin typeface="微软雅黑" panose="020B0503020204020204" pitchFamily="34" charset="-122"/>
                <a:ea typeface="微软雅黑" panose="020B0503020204020204" pitchFamily="34" charset="-122"/>
              </a:rPr>
              <a:t>强调</a:t>
            </a:r>
            <a:endParaRPr lang="zh-CN" altLang="en-US" sz="4400" b="1" dirty="0" smtClean="0">
              <a:solidFill>
                <a:srgbClr val="FF0000"/>
              </a:solidFill>
              <a:effectLst>
                <a:glow rad="101600">
                  <a:schemeClr val="accent6">
                    <a:satMod val="175000"/>
                    <a:alpha val="40000"/>
                  </a:schemeClr>
                </a:glow>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07">
                                          <p:stCondLst>
                                            <p:cond delay="0"/>
                                          </p:stCondLst>
                                        </p:cTn>
                                        <p:tgtEl>
                                          <p:spTgt spid="5">
                                            <p:txEl>
                                              <p:pRg st="0" end="0"/>
                                            </p:txEl>
                                          </p:spTgt>
                                        </p:tgtEl>
                                      </p:cBhvr>
                                    </p:animEffect>
                                    <p:anim calcmode="lin" valueType="num">
                                      <p:cBhvr>
                                        <p:cTn id="8" dur="1594" tmFilter="0,0; 0.14,0.36; 0.43,0.73; 0.71,0.91; 1.0,1.0">
                                          <p:stCondLst>
                                            <p:cond delay="0"/>
                                          </p:stCondLst>
                                        </p:cTn>
                                        <p:tgtEl>
                                          <p:spTgt spid="5">
                                            <p:txEl>
                                              <p:pRg st="0" end="0"/>
                                            </p:txEl>
                                          </p:spTgt>
                                        </p:tgtEl>
                                        <p:attrNameLst>
                                          <p:attrName>ppt_x</p:attrName>
                                        </p:attrNameLst>
                                      </p:cBhvr>
                                      <p:tavLst>
                                        <p:tav tm="0">
                                          <p:val>
                                            <p:strVal val="#ppt_x-0.25"/>
                                          </p:val>
                                        </p:tav>
                                        <p:tav tm="100000">
                                          <p:val>
                                            <p:strVal val="#ppt_x"/>
                                          </p:val>
                                        </p:tav>
                                      </p:tavLst>
                                    </p:anim>
                                    <p:anim calcmode="lin" valueType="num">
                                      <p:cBhvr>
                                        <p:cTn id="9" dur="581" tmFilter="0.0,0.0; 0.25,0.07; 0.50,0.2; 0.75,0.467; 1.0,1.0">
                                          <p:stCondLst>
                                            <p:cond delay="0"/>
                                          </p:stCondLst>
                                        </p:cTn>
                                        <p:tgtEl>
                                          <p:spTgt spid="5">
                                            <p:txEl>
                                              <p:pRg st="0" end="0"/>
                                            </p:txEl>
                                          </p:spTgt>
                                        </p:tgtEl>
                                        <p:attrNameLst>
                                          <p:attrName>ppt_y</p:attrName>
                                        </p:attrNameLst>
                                      </p:cBhvr>
                                      <p:tavLst>
                                        <p:tav tm="0" fmla="#ppt_y-sin(pi*$)/3">
                                          <p:val>
                                            <p:fltVal val="0.5"/>
                                          </p:val>
                                        </p:tav>
                                        <p:tav tm="100000">
                                          <p:val>
                                            <p:fltVal val="1"/>
                                          </p:val>
                                        </p:tav>
                                      </p:tavLst>
                                    </p:anim>
                                    <p:anim calcmode="lin" valueType="num">
                                      <p:cBhvr>
                                        <p:cTn id="10" dur="581" tmFilter="0, 0; 0.125,0.2665; 0.25,0.4; 0.375,0.465; 0.5,0.5;  0.625,0.535; 0.75,0.6; 0.875,0.7335; 1,1">
                                          <p:stCondLst>
                                            <p:cond delay="581"/>
                                          </p:stCondLst>
                                        </p:cTn>
                                        <p:tgtEl>
                                          <p:spTgt spid="5">
                                            <p:txEl>
                                              <p:pRg st="0" end="0"/>
                                            </p:txEl>
                                          </p:spTgt>
                                        </p:tgtEl>
                                        <p:attrNameLst>
                                          <p:attrName>ppt_y</p:attrName>
                                        </p:attrNameLst>
                                      </p:cBhvr>
                                      <p:tavLst>
                                        <p:tav tm="0" fmla="#ppt_y-sin(pi*$)/9">
                                          <p:val>
                                            <p:fltVal val="0"/>
                                          </p:val>
                                        </p:tav>
                                        <p:tav tm="100000">
                                          <p:val>
                                            <p:fltVal val="1"/>
                                          </p:val>
                                        </p:tav>
                                      </p:tavLst>
                                    </p:anim>
                                    <p:anim calcmode="lin" valueType="num">
                                      <p:cBhvr>
                                        <p:cTn id="11" dur="290" tmFilter="0, 0; 0.125,0.2665; 0.25,0.4; 0.375,0.465; 0.5,0.5;  0.625,0.535; 0.75,0.6; 0.875,0.7335; 1,1">
                                          <p:stCondLst>
                                            <p:cond delay="1159"/>
                                          </p:stCondLst>
                                        </p:cTn>
                                        <p:tgtEl>
                                          <p:spTgt spid="5">
                                            <p:txEl>
                                              <p:pRg st="0" end="0"/>
                                            </p:txEl>
                                          </p:spTgt>
                                        </p:tgtEl>
                                        <p:attrNameLst>
                                          <p:attrName>ppt_y</p:attrName>
                                        </p:attrNameLst>
                                      </p:cBhvr>
                                      <p:tavLst>
                                        <p:tav tm="0" fmla="#ppt_y-sin(pi*$)/27">
                                          <p:val>
                                            <p:fltVal val="0"/>
                                          </p:val>
                                        </p:tav>
                                        <p:tav tm="100000">
                                          <p:val>
                                            <p:fltVal val="1"/>
                                          </p:val>
                                        </p:tav>
                                      </p:tavLst>
                                    </p:anim>
                                    <p:anim calcmode="lin" valueType="num">
                                      <p:cBhvr>
                                        <p:cTn id="12" dur="144" tmFilter="0, 0; 0.125,0.2665; 0.25,0.4; 0.375,0.465; 0.5,0.5;  0.625,0.535; 0.75,0.6; 0.875,0.7335; 1,1">
                                          <p:stCondLst>
                                            <p:cond delay="1449"/>
                                          </p:stCondLst>
                                        </p:cTn>
                                        <p:tgtEl>
                                          <p:spTgt spid="5">
                                            <p:txEl>
                                              <p:pRg st="0" end="0"/>
                                            </p:txEl>
                                          </p:spTgt>
                                        </p:tgtEl>
                                        <p:attrNameLst>
                                          <p:attrName>ppt_y</p:attrName>
                                        </p:attrNameLst>
                                      </p:cBhvr>
                                      <p:tavLst>
                                        <p:tav tm="0" fmla="#ppt_y-sin(pi*$)/81">
                                          <p:val>
                                            <p:fltVal val="0"/>
                                          </p:val>
                                        </p:tav>
                                        <p:tav tm="100000">
                                          <p:val>
                                            <p:fltVal val="1"/>
                                          </p:val>
                                        </p:tav>
                                      </p:tavLst>
                                    </p:anim>
                                    <p:animScale>
                                      <p:cBhvr>
                                        <p:cTn id="13" dur="23">
                                          <p:stCondLst>
                                            <p:cond delay="569"/>
                                          </p:stCondLst>
                                        </p:cTn>
                                        <p:tgtEl>
                                          <p:spTgt spid="5">
                                            <p:txEl>
                                              <p:pRg st="0" end="0"/>
                                            </p:txEl>
                                          </p:spTgt>
                                        </p:tgtEl>
                                      </p:cBhvr>
                                      <p:to x="100000" y="60000"/>
                                    </p:animScale>
                                    <p:animScale>
                                      <p:cBhvr>
                                        <p:cTn id="14" dur="145" decel="50000">
                                          <p:stCondLst>
                                            <p:cond delay="592"/>
                                          </p:stCondLst>
                                        </p:cTn>
                                        <p:tgtEl>
                                          <p:spTgt spid="5">
                                            <p:txEl>
                                              <p:pRg st="0" end="0"/>
                                            </p:txEl>
                                          </p:spTgt>
                                        </p:tgtEl>
                                      </p:cBhvr>
                                      <p:to x="100000" y="100000"/>
                                    </p:animScale>
                                    <p:animScale>
                                      <p:cBhvr>
                                        <p:cTn id="15" dur="23">
                                          <p:stCondLst>
                                            <p:cond delay="1148"/>
                                          </p:stCondLst>
                                        </p:cTn>
                                        <p:tgtEl>
                                          <p:spTgt spid="5">
                                            <p:txEl>
                                              <p:pRg st="0" end="0"/>
                                            </p:txEl>
                                          </p:spTgt>
                                        </p:tgtEl>
                                      </p:cBhvr>
                                      <p:to x="100000" y="80000"/>
                                    </p:animScale>
                                    <p:animScale>
                                      <p:cBhvr>
                                        <p:cTn id="16" dur="145" decel="50000">
                                          <p:stCondLst>
                                            <p:cond delay="1171"/>
                                          </p:stCondLst>
                                        </p:cTn>
                                        <p:tgtEl>
                                          <p:spTgt spid="5">
                                            <p:txEl>
                                              <p:pRg st="0" end="0"/>
                                            </p:txEl>
                                          </p:spTgt>
                                        </p:tgtEl>
                                      </p:cBhvr>
                                      <p:to x="100000" y="100000"/>
                                    </p:animScale>
                                    <p:animScale>
                                      <p:cBhvr>
                                        <p:cTn id="17" dur="23">
                                          <p:stCondLst>
                                            <p:cond delay="1437"/>
                                          </p:stCondLst>
                                        </p:cTn>
                                        <p:tgtEl>
                                          <p:spTgt spid="5">
                                            <p:txEl>
                                              <p:pRg st="0" end="0"/>
                                            </p:txEl>
                                          </p:spTgt>
                                        </p:tgtEl>
                                      </p:cBhvr>
                                      <p:to x="100000" y="90000"/>
                                    </p:animScale>
                                    <p:animScale>
                                      <p:cBhvr>
                                        <p:cTn id="18" dur="145" decel="50000">
                                          <p:stCondLst>
                                            <p:cond delay="1459"/>
                                          </p:stCondLst>
                                        </p:cTn>
                                        <p:tgtEl>
                                          <p:spTgt spid="5">
                                            <p:txEl>
                                              <p:pRg st="0" end="0"/>
                                            </p:txEl>
                                          </p:spTgt>
                                        </p:tgtEl>
                                      </p:cBhvr>
                                      <p:to x="100000" y="100000"/>
                                    </p:animScale>
                                    <p:animScale>
                                      <p:cBhvr>
                                        <p:cTn id="19" dur="23">
                                          <p:stCondLst>
                                            <p:cond delay="1582"/>
                                          </p:stCondLst>
                                        </p:cTn>
                                        <p:tgtEl>
                                          <p:spTgt spid="5">
                                            <p:txEl>
                                              <p:pRg st="0" end="0"/>
                                            </p:txEl>
                                          </p:spTgt>
                                        </p:tgtEl>
                                      </p:cBhvr>
                                      <p:to x="100000" y="95000"/>
                                    </p:animScale>
                                    <p:animScale>
                                      <p:cBhvr>
                                        <p:cTn id="20" dur="145" decel="50000">
                                          <p:stCondLst>
                                            <p:cond delay="1605"/>
                                          </p:stCondLst>
                                        </p:cTn>
                                        <p:tgtEl>
                                          <p:spTgt spid="5">
                                            <p:txEl>
                                              <p:pRg st="0" end="0"/>
                                            </p:txEl>
                                          </p:spTgt>
                                        </p:tgtEl>
                                      </p:cBhvr>
                                      <p:to x="100000" y="100000"/>
                                    </p:animScale>
                                  </p:childTnLst>
                                </p:cTn>
                              </p:par>
                              <p:par>
                                <p:cTn id="21" presetID="6" presetClass="emph" presetSubtype="0" repeatCount="indefinite" autoRev="1" fill="hold" grpId="0" nodeType="withEffect">
                                  <p:stCondLst>
                                    <p:cond delay="1750"/>
                                  </p:stCondLst>
                                  <p:childTnLst>
                                    <p:animScale>
                                      <p:cBhvr>
                                        <p:cTn id="22" dur="1000" fill="hold"/>
                                        <p:tgtEl>
                                          <p:spTgt spid="5">
                                            <p:txEl>
                                              <p:pRg st="0" end="0"/>
                                            </p:txEl>
                                          </p:spTgt>
                                        </p:tgtEl>
                                      </p:cBhvr>
                                      <p:by x="150000" y="150000"/>
                                    </p:animScale>
                                  </p:childTnLst>
                                </p:cTn>
                              </p:par>
                            </p:childTnLst>
                          </p:cTn>
                        </p:par>
                        <p:par>
                          <p:cTn id="23" fill="hold">
                            <p:stCondLst>
                              <p:cond delay="2000"/>
                            </p:stCondLst>
                            <p:childTnLst>
                              <p:par>
                                <p:cTn id="24" presetID="53" presetClass="entr" presetSubtype="16" fill="hold" grpId="1" nodeType="after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 calcmode="lin" valueType="num">
                                      <p:cBhvr>
                                        <p:cTn id="26"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27" dur="5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28" dur="500"/>
                                        <p:tgtEl>
                                          <p:spTgt spid="5">
                                            <p:txEl>
                                              <p:pRg st="0" end="0"/>
                                            </p:txEl>
                                          </p:spTgt>
                                        </p:tgtEl>
                                      </p:cBhvr>
                                    </p:animEffect>
                                  </p:childTnLst>
                                </p:cTn>
                              </p:par>
                              <p:par>
                                <p:cTn id="29" presetID="32" presetClass="emph" presetSubtype="0" fill="hold" grpId="2" nodeType="withEffect">
                                  <p:stCondLst>
                                    <p:cond delay="0"/>
                                  </p:stCondLst>
                                  <p:childTnLst>
                                    <p:animClr clrSpc="rgb" dir="cw">
                                      <p:cBhvr override="childStyle">
                                        <p:cTn id="30" dur="100" fill="hold"/>
                                        <p:tgtEl>
                                          <p:spTgt spid="5">
                                            <p:txEl>
                                              <p:pRg st="0" end="0"/>
                                            </p:txEl>
                                          </p:spTgt>
                                        </p:tgtEl>
                                        <p:attrNameLst>
                                          <p:attrName>style.color</p:attrName>
                                        </p:attrNameLst>
                                      </p:cBhvr>
                                      <p:to>
                                        <a:schemeClr val="accent2"/>
                                      </p:to>
                                    </p:animClr>
                                    <p:animClr clrSpc="rgb" dir="cw">
                                      <p:cBhvr>
                                        <p:cTn id="31" dur="100" fill="hold"/>
                                        <p:tgtEl>
                                          <p:spTgt spid="5">
                                            <p:txEl>
                                              <p:pRg st="0" end="0"/>
                                            </p:txEl>
                                          </p:spTgt>
                                        </p:tgtEl>
                                        <p:attrNameLst>
                                          <p:attrName>fillcolor</p:attrName>
                                        </p:attrNameLst>
                                      </p:cBhvr>
                                      <p:to>
                                        <a:schemeClr val="accent2"/>
                                      </p:to>
                                    </p:animClr>
                                    <p:set>
                                      <p:cBhvr>
                                        <p:cTn id="32" dur="100" fill="hold"/>
                                        <p:tgtEl>
                                          <p:spTgt spid="5">
                                            <p:txEl>
                                              <p:pRg st="0" end="0"/>
                                            </p:txEl>
                                          </p:spTgt>
                                        </p:tgtEl>
                                        <p:attrNameLst>
                                          <p:attrName>fill.type</p:attrName>
                                        </p:attrNameLst>
                                      </p:cBhvr>
                                      <p:to>
                                        <p:strVal val="solid"/>
                                      </p:to>
                                    </p:set>
                                    <p:set>
                                      <p:cBhvr>
                                        <p:cTn id="33" dur="100" fill="hold"/>
                                        <p:tgtEl>
                                          <p:spTgt spid="5">
                                            <p:txEl>
                                              <p:pRg st="0" end="0"/>
                                            </p:txEl>
                                          </p:spTgt>
                                        </p:tgtEl>
                                        <p:attrNameLst>
                                          <p:attrName>fill.on</p:attrName>
                                        </p:attrNameLst>
                                      </p:cBhvr>
                                      <p:to>
                                        <p:strVal val="true"/>
                                      </p:to>
                                    </p:set>
                                    <p:animRot by="120000">
                                      <p:cBhvr>
                                        <p:cTn id="34" dur="100" fill="hold">
                                          <p:stCondLst>
                                            <p:cond delay="0"/>
                                          </p:stCondLst>
                                        </p:cTn>
                                        <p:tgtEl>
                                          <p:spTgt spid="5">
                                            <p:txEl>
                                              <p:pRg st="0" end="0"/>
                                            </p:txEl>
                                          </p:spTgt>
                                        </p:tgtEl>
                                        <p:attrNameLst>
                                          <p:attrName>r</p:attrName>
                                        </p:attrNameLst>
                                      </p:cBhvr>
                                    </p:animRot>
                                    <p:animRot by="-240000">
                                      <p:cBhvr>
                                        <p:cTn id="35" dur="200" fill="hold">
                                          <p:stCondLst>
                                            <p:cond delay="200"/>
                                          </p:stCondLst>
                                        </p:cTn>
                                        <p:tgtEl>
                                          <p:spTgt spid="5">
                                            <p:txEl>
                                              <p:pRg st="0" end="0"/>
                                            </p:txEl>
                                          </p:spTgt>
                                        </p:tgtEl>
                                        <p:attrNameLst>
                                          <p:attrName>r</p:attrName>
                                        </p:attrNameLst>
                                      </p:cBhvr>
                                    </p:animRot>
                                    <p:animRot by="240000">
                                      <p:cBhvr>
                                        <p:cTn id="36" dur="200" fill="hold">
                                          <p:stCondLst>
                                            <p:cond delay="400"/>
                                          </p:stCondLst>
                                        </p:cTn>
                                        <p:tgtEl>
                                          <p:spTgt spid="5">
                                            <p:txEl>
                                              <p:pRg st="0" end="0"/>
                                            </p:txEl>
                                          </p:spTgt>
                                        </p:tgtEl>
                                        <p:attrNameLst>
                                          <p:attrName>r</p:attrName>
                                        </p:attrNameLst>
                                      </p:cBhvr>
                                    </p:animRot>
                                    <p:animRot by="-240000">
                                      <p:cBhvr>
                                        <p:cTn id="37" dur="200" fill="hold">
                                          <p:stCondLst>
                                            <p:cond delay="600"/>
                                          </p:stCondLst>
                                        </p:cTn>
                                        <p:tgtEl>
                                          <p:spTgt spid="5">
                                            <p:txEl>
                                              <p:pRg st="0" end="0"/>
                                            </p:txEl>
                                          </p:spTgt>
                                        </p:tgtEl>
                                        <p:attrNameLst>
                                          <p:attrName>r</p:attrName>
                                        </p:attrNameLst>
                                      </p:cBhvr>
                                    </p:animRot>
                                    <p:animRot by="120000">
                                      <p:cBhvr>
                                        <p:cTn id="38" dur="200" fill="hold">
                                          <p:stCondLst>
                                            <p:cond delay="800"/>
                                          </p:stCondLst>
                                        </p:cTn>
                                        <p:tgtEl>
                                          <p:spTgt spid="5">
                                            <p:txEl>
                                              <p:pRg st="0" end="0"/>
                                            </p:txEl>
                                          </p:spTgt>
                                        </p:tgtEl>
                                        <p:attrNameLst>
                                          <p:attrName>r</p:attrName>
                                        </p:attrNameLst>
                                      </p:cBhvr>
                                    </p:animRo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1000"/>
                                        <p:tgtEl>
                                          <p:spTgt spid="28"/>
                                        </p:tgtEl>
                                      </p:cBhvr>
                                    </p:animEffect>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18457"/>
                                        </p:tgtEl>
                                        <p:attrNameLst>
                                          <p:attrName>style.visibility</p:attrName>
                                        </p:attrNameLst>
                                      </p:cBhvr>
                                      <p:to>
                                        <p:strVal val="visible"/>
                                      </p:to>
                                    </p:set>
                                    <p:animEffect transition="in" filter="fade">
                                      <p:cBhvr>
                                        <p:cTn id="48" dur="1000"/>
                                        <p:tgtEl>
                                          <p:spTgt spid="18457"/>
                                        </p:tgtEl>
                                      </p:cBhvr>
                                    </p:animEffect>
                                    <p:anim calcmode="lin" valueType="num">
                                      <p:cBhvr>
                                        <p:cTn id="49" dur="1000" fill="hold"/>
                                        <p:tgtEl>
                                          <p:spTgt spid="18457"/>
                                        </p:tgtEl>
                                        <p:attrNameLst>
                                          <p:attrName>ppt_x</p:attrName>
                                        </p:attrNameLst>
                                      </p:cBhvr>
                                      <p:tavLst>
                                        <p:tav tm="0">
                                          <p:val>
                                            <p:strVal val="#ppt_x"/>
                                          </p:val>
                                        </p:tav>
                                        <p:tav tm="100000">
                                          <p:val>
                                            <p:strVal val="#ppt_x"/>
                                          </p:val>
                                        </p:tav>
                                      </p:tavLst>
                                    </p:anim>
                                    <p:anim calcmode="lin" valueType="num">
                                      <p:cBhvr>
                                        <p:cTn id="50" dur="1000" fill="hold"/>
                                        <p:tgtEl>
                                          <p:spTgt spid="184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57" grpId="0"/>
      <p:bldP spid="28" grpId="0"/>
      <p:bldP spid="5" grpId="0" build="allAtOnce"/>
      <p:bldP spid="5" grpId="1" build="allAtOnce"/>
      <p:bldP spid="5" grpId="2" build="allAtOnce"/>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5" name="直接连接符 4"/>
          <p:cNvCxnSpPr>
            <a:cxnSpLocks noChangeShapeType="1"/>
          </p:cNvCxnSpPr>
          <p:nvPr/>
        </p:nvCxnSpPr>
        <p:spPr bwMode="auto">
          <a:xfrm>
            <a:off x="4859338" y="0"/>
            <a:ext cx="4321175" cy="3573463"/>
          </a:xfrm>
          <a:prstGeom prst="line">
            <a:avLst/>
          </a:prstGeom>
          <a:noFill/>
          <a:ln w="19050">
            <a:solidFill>
              <a:srgbClr val="002060"/>
            </a:solidFill>
            <a:round/>
          </a:ln>
          <a:effectLst>
            <a:outerShdw dist="17961" dir="2700000" algn="ctr" rotWithShape="0">
              <a:srgbClr val="1F7A7A"/>
            </a:outerShdw>
          </a:effectLst>
          <a:extLst>
            <a:ext uri="{909E8E84-426E-40DD-AFC4-6F175D3DCCD1}">
              <a14:hiddenFill xmlns:a14="http://schemas.microsoft.com/office/drawing/2010/main">
                <a:noFill/>
              </a14:hiddenFill>
            </a:ext>
          </a:extLst>
        </p:spPr>
      </p:cxnSp>
      <p:cxnSp>
        <p:nvCxnSpPr>
          <p:cNvPr id="7" name="直接连接符 6"/>
          <p:cNvCxnSpPr>
            <a:cxnSpLocks noChangeShapeType="1"/>
          </p:cNvCxnSpPr>
          <p:nvPr/>
        </p:nvCxnSpPr>
        <p:spPr bwMode="auto">
          <a:xfrm flipV="1">
            <a:off x="1547813" y="1381125"/>
            <a:ext cx="4616450" cy="463550"/>
          </a:xfrm>
          <a:prstGeom prst="line">
            <a:avLst/>
          </a:prstGeom>
          <a:noFill/>
          <a:ln w="19050">
            <a:solidFill>
              <a:srgbClr val="002060"/>
            </a:solidFill>
            <a:round/>
          </a:ln>
          <a:effectLst>
            <a:outerShdw dist="17961" dir="2700000" algn="ctr" rotWithShape="0">
              <a:srgbClr val="1F7A7A"/>
            </a:outerShdw>
          </a:effectLst>
          <a:extLst>
            <a:ext uri="{909E8E84-426E-40DD-AFC4-6F175D3DCCD1}">
              <a14:hiddenFill xmlns:a14="http://schemas.microsoft.com/office/drawing/2010/main">
                <a:noFill/>
              </a14:hiddenFill>
            </a:ext>
          </a:extLst>
        </p:spPr>
      </p:cxnSp>
      <p:cxnSp>
        <p:nvCxnSpPr>
          <p:cNvPr id="10" name="直接连接符 9"/>
          <p:cNvCxnSpPr>
            <a:cxnSpLocks noChangeShapeType="1"/>
          </p:cNvCxnSpPr>
          <p:nvPr/>
        </p:nvCxnSpPr>
        <p:spPr bwMode="auto">
          <a:xfrm>
            <a:off x="4572000" y="0"/>
            <a:ext cx="1592263" cy="1341438"/>
          </a:xfrm>
          <a:prstGeom prst="line">
            <a:avLst/>
          </a:prstGeom>
          <a:noFill/>
          <a:ln w="19050">
            <a:solidFill>
              <a:srgbClr val="002060"/>
            </a:solidFill>
            <a:round/>
          </a:ln>
          <a:effectLst>
            <a:outerShdw dist="17961" dir="2700000" algn="ctr" rotWithShape="0">
              <a:srgbClr val="1F7A7A"/>
            </a:outerShdw>
          </a:effectLst>
          <a:extLst>
            <a:ext uri="{909E8E84-426E-40DD-AFC4-6F175D3DCCD1}">
              <a14:hiddenFill xmlns:a14="http://schemas.microsoft.com/office/drawing/2010/main">
                <a:noFill/>
              </a14:hiddenFill>
            </a:ext>
          </a:extLst>
        </p:spPr>
      </p:cxnSp>
      <p:cxnSp>
        <p:nvCxnSpPr>
          <p:cNvPr id="13" name="直接连接符 12"/>
          <p:cNvCxnSpPr>
            <a:cxnSpLocks noChangeShapeType="1"/>
          </p:cNvCxnSpPr>
          <p:nvPr/>
        </p:nvCxnSpPr>
        <p:spPr bwMode="auto">
          <a:xfrm>
            <a:off x="0" y="44450"/>
            <a:ext cx="1547813" cy="1800225"/>
          </a:xfrm>
          <a:prstGeom prst="line">
            <a:avLst/>
          </a:prstGeom>
          <a:noFill/>
          <a:ln w="19050">
            <a:solidFill>
              <a:srgbClr val="002060"/>
            </a:solidFill>
            <a:round/>
          </a:ln>
          <a:effectLst>
            <a:outerShdw dist="17961" dir="2700000" algn="ctr" rotWithShape="0">
              <a:srgbClr val="1F7A7A"/>
            </a:outerShdw>
          </a:effectLst>
          <a:extLst>
            <a:ext uri="{909E8E84-426E-40DD-AFC4-6F175D3DCCD1}">
              <a14:hiddenFill xmlns:a14="http://schemas.microsoft.com/office/drawing/2010/main">
                <a:noFill/>
              </a14:hiddenFill>
            </a:ext>
          </a:extLst>
        </p:spPr>
      </p:cxnSp>
      <p:cxnSp>
        <p:nvCxnSpPr>
          <p:cNvPr id="17" name="直接连接符 16"/>
          <p:cNvCxnSpPr>
            <a:cxnSpLocks noChangeShapeType="1"/>
          </p:cNvCxnSpPr>
          <p:nvPr/>
        </p:nvCxnSpPr>
        <p:spPr bwMode="auto">
          <a:xfrm>
            <a:off x="0" y="549275"/>
            <a:ext cx="3779838" cy="6308725"/>
          </a:xfrm>
          <a:prstGeom prst="line">
            <a:avLst/>
          </a:prstGeom>
          <a:noFill/>
          <a:ln w="19050">
            <a:solidFill>
              <a:srgbClr val="002060"/>
            </a:solidFill>
            <a:round/>
          </a:ln>
          <a:effectLst>
            <a:outerShdw dist="17961" dir="2700000" algn="ctr" rotWithShape="0">
              <a:srgbClr val="1F7A7A"/>
            </a:outerShdw>
          </a:effectLst>
          <a:extLst>
            <a:ext uri="{909E8E84-426E-40DD-AFC4-6F175D3DCCD1}">
              <a14:hiddenFill xmlns:a14="http://schemas.microsoft.com/office/drawing/2010/main">
                <a:noFill/>
              </a14:hiddenFill>
            </a:ext>
          </a:extLst>
        </p:spPr>
      </p:cxnSp>
      <p:cxnSp>
        <p:nvCxnSpPr>
          <p:cNvPr id="24" name="直接连接符 23"/>
          <p:cNvCxnSpPr>
            <a:cxnSpLocks noChangeShapeType="1"/>
          </p:cNvCxnSpPr>
          <p:nvPr/>
        </p:nvCxnSpPr>
        <p:spPr bwMode="auto">
          <a:xfrm>
            <a:off x="1403350" y="25400"/>
            <a:ext cx="1873250" cy="1674813"/>
          </a:xfrm>
          <a:prstGeom prst="line">
            <a:avLst/>
          </a:prstGeom>
          <a:noFill/>
          <a:ln w="19050">
            <a:solidFill>
              <a:srgbClr val="002060"/>
            </a:solidFill>
            <a:round/>
          </a:ln>
          <a:effectLst>
            <a:outerShdw dist="17961" dir="2700000" algn="ctr" rotWithShape="0">
              <a:srgbClr val="1F7A7A"/>
            </a:outerShdw>
          </a:effectLst>
          <a:extLst>
            <a:ext uri="{909E8E84-426E-40DD-AFC4-6F175D3DCCD1}">
              <a14:hiddenFill xmlns:a14="http://schemas.microsoft.com/office/drawing/2010/main">
                <a:noFill/>
              </a14:hiddenFill>
            </a:ext>
          </a:extLst>
        </p:spPr>
      </p:cxnSp>
      <p:cxnSp>
        <p:nvCxnSpPr>
          <p:cNvPr id="25" name="直接连接符 24"/>
          <p:cNvCxnSpPr>
            <a:cxnSpLocks noChangeShapeType="1"/>
          </p:cNvCxnSpPr>
          <p:nvPr/>
        </p:nvCxnSpPr>
        <p:spPr bwMode="auto">
          <a:xfrm>
            <a:off x="3132138" y="20638"/>
            <a:ext cx="1655762" cy="1465262"/>
          </a:xfrm>
          <a:prstGeom prst="line">
            <a:avLst/>
          </a:prstGeom>
          <a:noFill/>
          <a:ln w="19050">
            <a:solidFill>
              <a:srgbClr val="002060"/>
            </a:solidFill>
            <a:round/>
          </a:ln>
          <a:effectLst>
            <a:outerShdw dist="17961" dir="2700000" algn="ctr" rotWithShape="0">
              <a:srgbClr val="1F7A7A"/>
            </a:outerShdw>
          </a:effectLst>
          <a:extLst>
            <a:ext uri="{909E8E84-426E-40DD-AFC4-6F175D3DCCD1}">
              <a14:hiddenFill xmlns:a14="http://schemas.microsoft.com/office/drawing/2010/main">
                <a:noFill/>
              </a14:hiddenFill>
            </a:ext>
          </a:extLst>
        </p:spPr>
      </p:cxnSp>
      <p:cxnSp>
        <p:nvCxnSpPr>
          <p:cNvPr id="31" name="直接连接符 30"/>
          <p:cNvCxnSpPr>
            <a:cxnSpLocks noChangeShapeType="1"/>
          </p:cNvCxnSpPr>
          <p:nvPr/>
        </p:nvCxnSpPr>
        <p:spPr bwMode="auto">
          <a:xfrm flipV="1">
            <a:off x="5508625" y="188913"/>
            <a:ext cx="3671888" cy="363537"/>
          </a:xfrm>
          <a:prstGeom prst="line">
            <a:avLst/>
          </a:prstGeom>
          <a:noFill/>
          <a:ln w="19050">
            <a:solidFill>
              <a:srgbClr val="002060"/>
            </a:solidFill>
            <a:round/>
          </a:ln>
          <a:effectLst>
            <a:outerShdw dist="17961" dir="2700000" algn="ctr" rotWithShape="0">
              <a:srgbClr val="1F7A7A"/>
            </a:outerShdw>
          </a:effectLst>
          <a:extLst>
            <a:ext uri="{909E8E84-426E-40DD-AFC4-6F175D3DCCD1}">
              <a14:hiddenFill xmlns:a14="http://schemas.microsoft.com/office/drawing/2010/main">
                <a:noFill/>
              </a14:hiddenFill>
            </a:ext>
          </a:extLst>
        </p:spPr>
      </p:cxnSp>
      <p:cxnSp>
        <p:nvCxnSpPr>
          <p:cNvPr id="32" name="直接连接符 31"/>
          <p:cNvCxnSpPr>
            <a:cxnSpLocks noChangeShapeType="1"/>
          </p:cNvCxnSpPr>
          <p:nvPr/>
        </p:nvCxnSpPr>
        <p:spPr bwMode="auto">
          <a:xfrm flipV="1">
            <a:off x="-107950" y="2030413"/>
            <a:ext cx="1011238" cy="112712"/>
          </a:xfrm>
          <a:prstGeom prst="line">
            <a:avLst/>
          </a:prstGeom>
          <a:noFill/>
          <a:ln w="19050">
            <a:solidFill>
              <a:srgbClr val="002060"/>
            </a:solidFill>
            <a:round/>
          </a:ln>
          <a:effectLst>
            <a:outerShdw dist="17961" dir="2700000" algn="ctr" rotWithShape="0">
              <a:srgbClr val="1F7A7A"/>
            </a:outerShdw>
          </a:effectLst>
          <a:extLst>
            <a:ext uri="{909E8E84-426E-40DD-AFC4-6F175D3DCCD1}">
              <a14:hiddenFill xmlns:a14="http://schemas.microsoft.com/office/drawing/2010/main">
                <a:noFill/>
              </a14:hiddenFill>
            </a:ext>
          </a:extLst>
        </p:spPr>
      </p:cxnSp>
      <p:cxnSp>
        <p:nvCxnSpPr>
          <p:cNvPr id="34" name="直接连接符 33"/>
          <p:cNvCxnSpPr>
            <a:cxnSpLocks noChangeShapeType="1"/>
          </p:cNvCxnSpPr>
          <p:nvPr/>
        </p:nvCxnSpPr>
        <p:spPr bwMode="auto">
          <a:xfrm flipV="1">
            <a:off x="6469063" y="981075"/>
            <a:ext cx="2711450" cy="301625"/>
          </a:xfrm>
          <a:prstGeom prst="line">
            <a:avLst/>
          </a:prstGeom>
          <a:noFill/>
          <a:ln w="19050">
            <a:solidFill>
              <a:srgbClr val="002060"/>
            </a:solidFill>
            <a:round/>
          </a:ln>
          <a:effectLst>
            <a:outerShdw dist="17961" dir="2700000" algn="ctr" rotWithShape="0">
              <a:srgbClr val="1F7A7A"/>
            </a:outerShdw>
          </a:effectLst>
          <a:extLst>
            <a:ext uri="{909E8E84-426E-40DD-AFC4-6F175D3DCCD1}">
              <a14:hiddenFill xmlns:a14="http://schemas.microsoft.com/office/drawing/2010/main">
                <a:noFill/>
              </a14:hiddenFill>
            </a:ext>
          </a:extLst>
        </p:spPr>
      </p:cxnSp>
      <p:cxnSp>
        <p:nvCxnSpPr>
          <p:cNvPr id="36" name="直接连接符 35"/>
          <p:cNvCxnSpPr>
            <a:cxnSpLocks noChangeShapeType="1"/>
          </p:cNvCxnSpPr>
          <p:nvPr/>
        </p:nvCxnSpPr>
        <p:spPr bwMode="auto">
          <a:xfrm flipV="1">
            <a:off x="7524750" y="2068513"/>
            <a:ext cx="1655763" cy="150812"/>
          </a:xfrm>
          <a:prstGeom prst="line">
            <a:avLst/>
          </a:prstGeom>
          <a:noFill/>
          <a:ln w="19050">
            <a:solidFill>
              <a:srgbClr val="002060"/>
            </a:solidFill>
            <a:round/>
          </a:ln>
          <a:effectLst>
            <a:outerShdw dist="17961" dir="2700000" algn="ctr" rotWithShape="0">
              <a:srgbClr val="1F7A7A"/>
            </a:outerShdw>
          </a:effectLst>
          <a:extLst>
            <a:ext uri="{909E8E84-426E-40DD-AFC4-6F175D3DCCD1}">
              <a14:hiddenFill xmlns:a14="http://schemas.microsoft.com/office/drawing/2010/main">
                <a:noFill/>
              </a14:hiddenFill>
            </a:ext>
          </a:extLst>
        </p:spPr>
      </p:cxnSp>
      <p:sp>
        <p:nvSpPr>
          <p:cNvPr id="40" name="矩形 39"/>
          <p:cNvSpPr/>
          <p:nvPr/>
        </p:nvSpPr>
        <p:spPr>
          <a:xfrm rot="21161202">
            <a:off x="6469360" y="465605"/>
            <a:ext cx="2124236" cy="553998"/>
          </a:xfrm>
          <a:prstGeom prst="rect">
            <a:avLst/>
          </a:prstGeom>
          <a:noFill/>
          <a:ln>
            <a:noFill/>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zh-CN" altLang="en-US" sz="3000" b="1" spc="50" dirty="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rPr>
              <a:t>院办公室</a:t>
            </a:r>
            <a:endParaRPr lang="zh-CN" altLang="en-US" sz="3000" b="1" spc="50" dirty="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endParaRPr>
          </a:p>
        </p:txBody>
      </p:sp>
      <p:sp>
        <p:nvSpPr>
          <p:cNvPr id="41" name="矩形 40"/>
          <p:cNvSpPr/>
          <p:nvPr/>
        </p:nvSpPr>
        <p:spPr>
          <a:xfrm rot="21161202">
            <a:off x="7291389" y="1164010"/>
            <a:ext cx="1856997" cy="830997"/>
          </a:xfrm>
          <a:prstGeom prst="rect">
            <a:avLst/>
          </a:prstGeom>
          <a:noFill/>
          <a:ln>
            <a:noFill/>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zh-CN" altLang="en-US" sz="2400" b="1" spc="50" dirty="0" smtClean="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rPr>
              <a:t>吴湘军副院长办公室</a:t>
            </a:r>
            <a:endParaRPr lang="zh-CN" altLang="en-US" sz="2400" b="1" spc="50" dirty="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endParaRPr>
          </a:p>
        </p:txBody>
      </p:sp>
      <p:sp>
        <p:nvSpPr>
          <p:cNvPr id="42" name="矩形 41"/>
          <p:cNvSpPr/>
          <p:nvPr/>
        </p:nvSpPr>
        <p:spPr>
          <a:xfrm rot="21161202">
            <a:off x="7886672" y="2300647"/>
            <a:ext cx="1217224" cy="707886"/>
          </a:xfrm>
          <a:prstGeom prst="rect">
            <a:avLst/>
          </a:prstGeom>
          <a:noFill/>
          <a:ln>
            <a:noFill/>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zh-CN" altLang="en-US" sz="2000" b="1" spc="50" dirty="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rPr>
              <a:t>研究生</a:t>
            </a:r>
            <a:endParaRPr lang="en-US" altLang="zh-CN" sz="2000" b="1" spc="50" dirty="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endParaRPr>
          </a:p>
          <a:p>
            <a:pPr algn="ctr">
              <a:defRPr/>
            </a:pPr>
            <a:r>
              <a:rPr lang="zh-CN" altLang="en-US" sz="2000" b="1" spc="50" dirty="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rPr>
              <a:t>办公室</a:t>
            </a:r>
            <a:endParaRPr lang="zh-CN" altLang="en-US" sz="2000" b="1" spc="50" dirty="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endParaRPr>
          </a:p>
        </p:txBody>
      </p:sp>
      <p:sp>
        <p:nvSpPr>
          <p:cNvPr id="43" name="矩形 42"/>
          <p:cNvSpPr/>
          <p:nvPr/>
        </p:nvSpPr>
        <p:spPr>
          <a:xfrm rot="18903495">
            <a:off x="4567121" y="-79622"/>
            <a:ext cx="526801" cy="1631217"/>
          </a:xfrm>
          <a:prstGeom prst="rect">
            <a:avLst/>
          </a:prstGeom>
          <a:noFill/>
          <a:ln>
            <a:noFill/>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zh-CN" altLang="en-US" sz="2000" b="1" spc="50" dirty="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rPr>
              <a:t>国培办公室</a:t>
            </a:r>
            <a:endParaRPr lang="zh-CN" altLang="en-US" sz="2000" b="1" spc="50" dirty="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endParaRPr>
          </a:p>
        </p:txBody>
      </p:sp>
      <p:sp>
        <p:nvSpPr>
          <p:cNvPr id="44" name="矩形 43"/>
          <p:cNvSpPr/>
          <p:nvPr/>
        </p:nvSpPr>
        <p:spPr>
          <a:xfrm rot="19326032">
            <a:off x="2672203" y="360506"/>
            <a:ext cx="1171253" cy="1015663"/>
          </a:xfrm>
          <a:prstGeom prst="rect">
            <a:avLst/>
          </a:prstGeom>
          <a:noFill/>
          <a:ln>
            <a:noFill/>
          </a:ln>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zh-CN" altLang="en-US" sz="2000" b="1" spc="50" dirty="0" smtClean="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rPr>
              <a:t>周道平院长</a:t>
            </a:r>
            <a:endParaRPr lang="en-US" altLang="zh-CN" sz="2000" b="1" spc="50" dirty="0" smtClean="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endParaRPr>
          </a:p>
          <a:p>
            <a:pPr algn="ctr">
              <a:defRPr/>
            </a:pPr>
            <a:r>
              <a:rPr lang="zh-CN" altLang="en-US" sz="2000" b="1" spc="50" dirty="0" smtClean="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rPr>
              <a:t>办公室</a:t>
            </a:r>
            <a:endParaRPr lang="zh-CN" altLang="en-US" sz="2000" b="1" spc="50" dirty="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endParaRPr>
          </a:p>
        </p:txBody>
      </p:sp>
      <p:sp>
        <p:nvSpPr>
          <p:cNvPr id="45" name="矩形 44"/>
          <p:cNvSpPr/>
          <p:nvPr/>
        </p:nvSpPr>
        <p:spPr>
          <a:xfrm rot="19840117">
            <a:off x="948688" y="607886"/>
            <a:ext cx="1323954" cy="1015663"/>
          </a:xfrm>
          <a:prstGeom prst="rect">
            <a:avLst/>
          </a:prstGeom>
          <a:noFill/>
          <a:ln>
            <a:noFill/>
          </a:ln>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zh-CN" altLang="en-US" sz="2000" b="1" spc="50" dirty="0" smtClean="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rPr>
              <a:t>张小林</a:t>
            </a:r>
            <a:endParaRPr lang="en-US" altLang="zh-CN" sz="2000" b="1" spc="50" dirty="0" smtClean="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endParaRPr>
          </a:p>
          <a:p>
            <a:pPr algn="ctr">
              <a:defRPr/>
            </a:pPr>
            <a:r>
              <a:rPr lang="zh-CN" altLang="en-US" sz="2000" b="1" spc="50" dirty="0" smtClean="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rPr>
              <a:t>副院长</a:t>
            </a:r>
            <a:endParaRPr lang="en-US" altLang="zh-CN" sz="2000" b="1" spc="50" dirty="0" smtClean="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endParaRPr>
          </a:p>
          <a:p>
            <a:pPr algn="ctr">
              <a:defRPr/>
            </a:pPr>
            <a:r>
              <a:rPr lang="zh-CN" altLang="en-US" sz="2000" b="1" spc="50" dirty="0" smtClean="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rPr>
              <a:t>办公室</a:t>
            </a:r>
            <a:endParaRPr lang="zh-CN" altLang="en-US" sz="2000" b="1" spc="50" dirty="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endParaRPr>
          </a:p>
        </p:txBody>
      </p:sp>
      <p:sp>
        <p:nvSpPr>
          <p:cNvPr id="46" name="矩形 45"/>
          <p:cNvSpPr/>
          <p:nvPr/>
        </p:nvSpPr>
        <p:spPr>
          <a:xfrm rot="19512945">
            <a:off x="134230" y="977400"/>
            <a:ext cx="526801" cy="1015663"/>
          </a:xfrm>
          <a:prstGeom prst="rect">
            <a:avLst/>
          </a:prstGeom>
          <a:noFill/>
          <a:ln>
            <a:noFill/>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zh-CN" altLang="en-US" sz="2000" b="1" spc="50" dirty="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rPr>
              <a:t>教务办</a:t>
            </a:r>
            <a:endParaRPr lang="zh-CN" altLang="en-US" sz="2000" b="1" spc="50" dirty="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endParaRPr>
          </a:p>
        </p:txBody>
      </p:sp>
      <p:sp>
        <p:nvSpPr>
          <p:cNvPr id="47" name="矩形 46"/>
          <p:cNvSpPr/>
          <p:nvPr/>
        </p:nvSpPr>
        <p:spPr>
          <a:xfrm rot="19688137">
            <a:off x="859402" y="3644459"/>
            <a:ext cx="526801" cy="1569660"/>
          </a:xfrm>
          <a:prstGeom prst="rect">
            <a:avLst/>
          </a:prstGeom>
          <a:noFill/>
          <a:ln>
            <a:noFill/>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zh-CN" altLang="en-US" sz="3200" b="1" spc="50" dirty="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rPr>
              <a:t>荣誉室</a:t>
            </a:r>
            <a:endParaRPr lang="zh-CN" altLang="en-US" sz="3200" b="1" spc="50" dirty="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endParaRPr>
          </a:p>
        </p:txBody>
      </p:sp>
      <p:sp>
        <p:nvSpPr>
          <p:cNvPr id="21" name="矩形 20"/>
          <p:cNvSpPr/>
          <p:nvPr/>
        </p:nvSpPr>
        <p:spPr>
          <a:xfrm rot="20363010">
            <a:off x="4277888" y="3548670"/>
            <a:ext cx="2011373" cy="707886"/>
          </a:xfrm>
          <a:prstGeom prst="rect">
            <a:avLst/>
          </a:prstGeom>
          <a:noFill/>
          <a:ln>
            <a:noFill/>
          </a:ln>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zh-CN" altLang="en-US" sz="4000" b="1" spc="50" dirty="0" smtClean="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rPr>
              <a:t>平台</a:t>
            </a:r>
            <a:endParaRPr lang="zh-CN" altLang="en-US" sz="4000" b="1" spc="50" dirty="0">
              <a:ln w="11430">
                <a:solidFill>
                  <a:srgbClr val="FF0000"/>
                </a:solidFill>
              </a:ln>
              <a:solidFill>
                <a:srgbClr val="FF00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endParaRPr>
          </a:p>
        </p:txBody>
      </p:sp>
    </p:spTree>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up)">
                                      <p:cBhvr>
                                        <p:cTn id="7" dur="500"/>
                                        <p:tgtEl>
                                          <p:spTgt spid="17"/>
                                        </p:tgtEl>
                                      </p:cBhvr>
                                    </p:animEffect>
                                  </p:childTnLst>
                                </p:cTn>
                              </p:par>
                              <p:par>
                                <p:cTn id="8" presetID="22" presetClass="entr" presetSubtype="1"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up)">
                                      <p:cBhvr>
                                        <p:cTn id="10" dur="500"/>
                                        <p:tgtEl>
                                          <p:spTgt spid="13"/>
                                        </p:tgtEl>
                                      </p:cBhvr>
                                    </p:animEffect>
                                  </p:childTnLst>
                                </p:cTn>
                              </p:par>
                              <p:par>
                                <p:cTn id="11" presetID="22" presetClass="entr" presetSubtype="1" fill="hold"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wipe(up)">
                                      <p:cBhvr>
                                        <p:cTn id="13" dur="500"/>
                                        <p:tgtEl>
                                          <p:spTgt spid="24"/>
                                        </p:tgtEl>
                                      </p:cBhvr>
                                    </p:animEffect>
                                  </p:childTnLst>
                                </p:cTn>
                              </p:par>
                              <p:par>
                                <p:cTn id="14" presetID="22" presetClass="entr" presetSubtype="1" fill="hold"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wipe(up)">
                                      <p:cBhvr>
                                        <p:cTn id="16" dur="500"/>
                                        <p:tgtEl>
                                          <p:spTgt spid="25"/>
                                        </p:tgtEl>
                                      </p:cBhvr>
                                    </p:animEffect>
                                  </p:childTnLst>
                                </p:cTn>
                              </p:par>
                              <p:par>
                                <p:cTn id="17" presetID="22" presetClass="entr" presetSubtype="1"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up)">
                                      <p:cBhvr>
                                        <p:cTn id="19" dur="500"/>
                                        <p:tgtEl>
                                          <p:spTgt spid="10"/>
                                        </p:tgtEl>
                                      </p:cBhvr>
                                    </p:animEffect>
                                  </p:childTnLst>
                                </p:cTn>
                              </p:par>
                              <p:par>
                                <p:cTn id="20" presetID="22" presetClass="entr" presetSubtype="1"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up)">
                                      <p:cBhvr>
                                        <p:cTn id="22" dur="500"/>
                                        <p:tgtEl>
                                          <p:spTgt spid="5"/>
                                        </p:tgtEl>
                                      </p:cBhvr>
                                    </p:animEffect>
                                  </p:childTnLst>
                                </p:cTn>
                              </p:par>
                            </p:childTnLst>
                          </p:cTn>
                        </p:par>
                        <p:par>
                          <p:cTn id="23" fill="hold">
                            <p:stCondLst>
                              <p:cond delay="500"/>
                            </p:stCondLst>
                            <p:childTnLst>
                              <p:par>
                                <p:cTn id="24" presetID="22" presetClass="entr" presetSubtype="4" fill="hold" nodeType="after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wipe(down)">
                                      <p:cBhvr>
                                        <p:cTn id="26" dur="500"/>
                                        <p:tgtEl>
                                          <p:spTgt spid="31"/>
                                        </p:tgtEl>
                                      </p:cBhvr>
                                    </p:animEffect>
                                  </p:childTnLst>
                                </p:cTn>
                              </p:par>
                              <p:par>
                                <p:cTn id="27" presetID="22" presetClass="entr" presetSubtype="4" fill="hold" nodeType="with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wipe(down)">
                                      <p:cBhvr>
                                        <p:cTn id="29" dur="500"/>
                                        <p:tgtEl>
                                          <p:spTgt spid="34"/>
                                        </p:tgtEl>
                                      </p:cBhvr>
                                    </p:animEffect>
                                  </p:childTnLst>
                                </p:cTn>
                              </p:par>
                              <p:par>
                                <p:cTn id="30" presetID="22" presetClass="entr" presetSubtype="4" fill="hold" nodeType="with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wipe(down)">
                                      <p:cBhvr>
                                        <p:cTn id="32" dur="500"/>
                                        <p:tgtEl>
                                          <p:spTgt spid="36"/>
                                        </p:tgtEl>
                                      </p:cBhvr>
                                    </p:animEffect>
                                  </p:childTnLst>
                                </p:cTn>
                              </p:par>
                              <p:par>
                                <p:cTn id="33" presetID="22" presetClass="entr" presetSubtype="4" fill="hold" nodeType="with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wipe(down)">
                                      <p:cBhvr>
                                        <p:cTn id="35" dur="500"/>
                                        <p:tgtEl>
                                          <p:spTgt spid="7"/>
                                        </p:tgtEl>
                                      </p:cBhvr>
                                    </p:animEffect>
                                  </p:childTnLst>
                                </p:cTn>
                              </p:par>
                              <p:par>
                                <p:cTn id="36" presetID="22" presetClass="entr" presetSubtype="4" fill="hold" nodeType="withEffect">
                                  <p:stCondLst>
                                    <p:cond delay="0"/>
                                  </p:stCondLst>
                                  <p:childTnLst>
                                    <p:set>
                                      <p:cBhvr>
                                        <p:cTn id="37" dur="1" fill="hold">
                                          <p:stCondLst>
                                            <p:cond delay="0"/>
                                          </p:stCondLst>
                                        </p:cTn>
                                        <p:tgtEl>
                                          <p:spTgt spid="32"/>
                                        </p:tgtEl>
                                        <p:attrNameLst>
                                          <p:attrName>style.visibility</p:attrName>
                                        </p:attrNameLst>
                                      </p:cBhvr>
                                      <p:to>
                                        <p:strVal val="visible"/>
                                      </p:to>
                                    </p:set>
                                    <p:animEffect transition="in" filter="wipe(down)">
                                      <p:cBhvr>
                                        <p:cTn id="38" dur="500"/>
                                        <p:tgtEl>
                                          <p:spTgt spid="32"/>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40"/>
                                        </p:tgtEl>
                                        <p:attrNameLst>
                                          <p:attrName>style.visibility</p:attrName>
                                        </p:attrNameLst>
                                      </p:cBhvr>
                                      <p:to>
                                        <p:strVal val="visible"/>
                                      </p:to>
                                    </p:set>
                                    <p:animEffect transition="in" filter="fade">
                                      <p:cBhvr>
                                        <p:cTn id="43" dur="500"/>
                                        <p:tgtEl>
                                          <p:spTgt spid="40"/>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fade">
                                      <p:cBhvr>
                                        <p:cTn id="48" dur="500"/>
                                        <p:tgtEl>
                                          <p:spTgt spid="41"/>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42"/>
                                        </p:tgtEl>
                                        <p:attrNameLst>
                                          <p:attrName>style.visibility</p:attrName>
                                        </p:attrNameLst>
                                      </p:cBhvr>
                                      <p:to>
                                        <p:strVal val="visible"/>
                                      </p:to>
                                    </p:set>
                                    <p:animEffect transition="in" filter="fade">
                                      <p:cBhvr>
                                        <p:cTn id="53" dur="500"/>
                                        <p:tgtEl>
                                          <p:spTgt spid="42"/>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nodeType="clickEffect">
                                  <p:stCondLst>
                                    <p:cond delay="0"/>
                                  </p:stCondLst>
                                  <p:childTnLst>
                                    <p:set>
                                      <p:cBhvr>
                                        <p:cTn id="62" dur="1" fill="hold">
                                          <p:stCondLst>
                                            <p:cond delay="0"/>
                                          </p:stCondLst>
                                        </p:cTn>
                                        <p:tgtEl>
                                          <p:spTgt spid="44"/>
                                        </p:tgtEl>
                                        <p:attrNameLst>
                                          <p:attrName>style.visibility</p:attrName>
                                        </p:attrNameLst>
                                      </p:cBhvr>
                                      <p:to>
                                        <p:strVal val="visible"/>
                                      </p:to>
                                    </p:set>
                                    <p:animEffect transition="in" filter="fade">
                                      <p:cBhvr>
                                        <p:cTn id="63" dur="500"/>
                                        <p:tgtEl>
                                          <p:spTgt spid="44"/>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nodeType="click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fade">
                                      <p:cBhvr>
                                        <p:cTn id="68" dur="500"/>
                                        <p:tgtEl>
                                          <p:spTgt spid="45"/>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nodeType="click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fade">
                                      <p:cBhvr>
                                        <p:cTn id="73" dur="500"/>
                                        <p:tgtEl>
                                          <p:spTgt spid="46"/>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nodeType="clickEffect">
                                  <p:stCondLst>
                                    <p:cond delay="0"/>
                                  </p:stCondLst>
                                  <p:childTnLst>
                                    <p:set>
                                      <p:cBhvr>
                                        <p:cTn id="77" dur="1" fill="hold">
                                          <p:stCondLst>
                                            <p:cond delay="0"/>
                                          </p:stCondLst>
                                        </p:cTn>
                                        <p:tgtEl>
                                          <p:spTgt spid="47"/>
                                        </p:tgtEl>
                                        <p:attrNameLst>
                                          <p:attrName>style.visibility</p:attrName>
                                        </p:attrNameLst>
                                      </p:cBhvr>
                                      <p:to>
                                        <p:strVal val="visible"/>
                                      </p:to>
                                    </p:set>
                                    <p:animEffect transition="in" filter="fade">
                                      <p:cBhvr>
                                        <p:cTn id="78"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3" name="Rectangle 36"/>
          <p:cNvSpPr>
            <a:spLocks noChangeArrowheads="1"/>
          </p:cNvSpPr>
          <p:nvPr/>
        </p:nvSpPr>
        <p:spPr bwMode="auto">
          <a:xfrm>
            <a:off x="277118" y="908720"/>
            <a:ext cx="8390706" cy="263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20000"/>
              </a:spcBef>
              <a:buChar char="•"/>
              <a:defRPr sz="3200">
                <a:solidFill>
                  <a:srgbClr val="000000"/>
                </a:solidFill>
                <a:latin typeface="Arial" panose="020B0604020202020204" pitchFamily="34" charset="0"/>
              </a:defRPr>
            </a:lvl1pPr>
            <a:lvl2pPr marL="742950" indent="-285750" algn="l" eaLnBrk="0" hangingPunct="0">
              <a:spcBef>
                <a:spcPct val="20000"/>
              </a:spcBef>
              <a:buChar char="–"/>
              <a:defRPr sz="2800">
                <a:solidFill>
                  <a:srgbClr val="000000"/>
                </a:solidFill>
                <a:latin typeface="Arial" panose="020B0604020202020204" pitchFamily="34" charset="0"/>
              </a:defRPr>
            </a:lvl2pPr>
            <a:lvl3pPr marL="1143000" indent="-228600" algn="l" eaLnBrk="0" hangingPunct="0">
              <a:spcBef>
                <a:spcPct val="20000"/>
              </a:spcBef>
              <a:buChar char="•"/>
              <a:defRPr sz="2400">
                <a:solidFill>
                  <a:srgbClr val="000000"/>
                </a:solidFill>
                <a:latin typeface="Arial" panose="020B0604020202020204" pitchFamily="34" charset="0"/>
              </a:defRPr>
            </a:lvl3pPr>
            <a:lvl4pPr marL="1600200" indent="-228600" algn="l" eaLnBrk="0" hangingPunct="0">
              <a:spcBef>
                <a:spcPct val="20000"/>
              </a:spcBef>
              <a:buChar char="–"/>
              <a:defRPr sz="2000">
                <a:solidFill>
                  <a:srgbClr val="000000"/>
                </a:solidFill>
                <a:latin typeface="Arial" panose="020B0604020202020204" pitchFamily="34" charset="0"/>
              </a:defRPr>
            </a:lvl4pPr>
            <a:lvl5pPr marL="2057400" indent="-228600" algn="l" eaLnBrk="0" hangingPunct="0">
              <a:spcBef>
                <a:spcPct val="20000"/>
              </a:spcBef>
              <a:buChar char="»"/>
              <a:defRPr sz="2000">
                <a:solidFill>
                  <a:srgbClr val="000000"/>
                </a:solidFill>
                <a:latin typeface="Arial" panose="020B0604020202020204" pitchFamily="34" charset="0"/>
              </a:defRPr>
            </a:lvl5pPr>
            <a:lvl6pPr marL="2514600" indent="-228600" eaLnBrk="0" fontAlgn="base" hangingPunct="0">
              <a:spcBef>
                <a:spcPct val="20000"/>
              </a:spcBef>
              <a:spcAft>
                <a:spcPct val="0"/>
              </a:spcAft>
              <a:buChar char="»"/>
              <a:defRPr sz="2000">
                <a:solidFill>
                  <a:srgbClr val="000000"/>
                </a:solidFill>
                <a:latin typeface="Arial" panose="020B0604020202020204" pitchFamily="34" charset="0"/>
              </a:defRPr>
            </a:lvl6pPr>
            <a:lvl7pPr marL="2971800" indent="-228600" eaLnBrk="0" fontAlgn="base" hangingPunct="0">
              <a:spcBef>
                <a:spcPct val="20000"/>
              </a:spcBef>
              <a:spcAft>
                <a:spcPct val="0"/>
              </a:spcAft>
              <a:buChar char="»"/>
              <a:defRPr sz="2000">
                <a:solidFill>
                  <a:srgbClr val="000000"/>
                </a:solidFill>
                <a:latin typeface="Arial" panose="020B0604020202020204" pitchFamily="34" charset="0"/>
              </a:defRPr>
            </a:lvl7pPr>
            <a:lvl8pPr marL="3429000" indent="-228600" eaLnBrk="0" fontAlgn="base" hangingPunct="0">
              <a:spcBef>
                <a:spcPct val="20000"/>
              </a:spcBef>
              <a:spcAft>
                <a:spcPct val="0"/>
              </a:spcAft>
              <a:buChar char="»"/>
              <a:defRPr sz="2000">
                <a:solidFill>
                  <a:srgbClr val="000000"/>
                </a:solidFill>
                <a:latin typeface="Arial" panose="020B0604020202020204" pitchFamily="34" charset="0"/>
              </a:defRPr>
            </a:lvl8pPr>
            <a:lvl9pPr marL="3886200" indent="-228600" eaLnBrk="0" fontAlgn="base" hangingPunct="0">
              <a:spcBef>
                <a:spcPct val="20000"/>
              </a:spcBef>
              <a:spcAft>
                <a:spcPct val="0"/>
              </a:spcAft>
              <a:buChar char="»"/>
              <a:defRPr sz="2000">
                <a:solidFill>
                  <a:srgbClr val="000000"/>
                </a:solidFill>
                <a:latin typeface="Arial" panose="020B0604020202020204" pitchFamily="34" charset="0"/>
              </a:defRPr>
            </a:lvl9pPr>
          </a:lstStyle>
          <a:p>
            <a:pPr eaLnBrk="1" hangingPunct="1">
              <a:lnSpc>
                <a:spcPts val="3300"/>
              </a:lnSpc>
              <a:spcBef>
                <a:spcPct val="0"/>
              </a:spcBef>
              <a:buFontTx/>
              <a:buNone/>
              <a:defRPr/>
            </a:pPr>
            <a:r>
              <a:rPr lang="zh-CN" altLang="en-US" sz="2400" b="1" dirty="0" smtClean="0">
                <a:solidFill>
                  <a:srgbClr val="0000CC"/>
                </a:solidFill>
                <a:effectLst>
                  <a:outerShdw blurRad="38100" dist="38100" dir="2700000" algn="tl">
                    <a:srgbClr val="C0C0C0"/>
                  </a:outerShdw>
                </a:effectLst>
                <a:ea typeface="宋体" panose="02010600030101010101" pitchFamily="2" charset="-122"/>
              </a:rPr>
              <a:t>        英语应用能力、重修考试都采取</a:t>
            </a:r>
            <a:r>
              <a:rPr lang="zh-CN" altLang="en-US" sz="2400" b="1" dirty="0" smtClean="0">
                <a:solidFill>
                  <a:srgbClr val="C00000"/>
                </a:solidFill>
                <a:effectLst>
                  <a:outerShdw blurRad="38100" dist="38100" dir="2700000" algn="tl">
                    <a:srgbClr val="C0C0C0"/>
                  </a:outerShdw>
                </a:effectLst>
                <a:ea typeface="宋体" panose="02010600030101010101" pitchFamily="2" charset="-122"/>
              </a:rPr>
              <a:t>个人教务系统网上报名</a:t>
            </a:r>
            <a:r>
              <a:rPr lang="zh-CN" altLang="en-US" sz="2400" b="1" dirty="0" smtClean="0">
                <a:solidFill>
                  <a:srgbClr val="0000CC"/>
                </a:solidFill>
                <a:effectLst>
                  <a:outerShdw blurRad="38100" dist="38100" dir="2700000" algn="tl">
                    <a:srgbClr val="C0C0C0"/>
                  </a:outerShdw>
                </a:effectLst>
                <a:ea typeface="宋体" panose="02010600030101010101" pitchFamily="2" charset="-122"/>
              </a:rPr>
              <a:t>，四六级到</a:t>
            </a:r>
            <a:r>
              <a:rPr lang="zh-CN" altLang="en-US" sz="2400" b="1" dirty="0" smtClean="0">
                <a:solidFill>
                  <a:srgbClr val="C00000"/>
                </a:solidFill>
                <a:effectLst>
                  <a:outerShdw blurRad="38100" dist="38100" dir="2700000" algn="tl">
                    <a:srgbClr val="C0C0C0"/>
                  </a:outerShdw>
                </a:effectLst>
                <a:ea typeface="宋体" panose="02010600030101010101" pitchFamily="2" charset="-122"/>
              </a:rPr>
              <a:t>全国统一四六级报名网站报名</a:t>
            </a:r>
            <a:r>
              <a:rPr lang="zh-CN" altLang="en-US" sz="2400" b="1" dirty="0" smtClean="0">
                <a:solidFill>
                  <a:srgbClr val="0000CC"/>
                </a:solidFill>
                <a:effectLst>
                  <a:outerShdw blurRad="38100" dist="38100" dir="2700000" algn="tl">
                    <a:srgbClr val="C0C0C0"/>
                  </a:outerShdw>
                </a:effectLst>
                <a:ea typeface="宋体" panose="02010600030101010101" pitchFamily="2" charset="-122"/>
              </a:rPr>
              <a:t>，全国计算机以班级为单位将报名表发教务办，均采用</a:t>
            </a:r>
            <a:r>
              <a:rPr lang="zh-CN" altLang="en-US" sz="2400" b="1" dirty="0" smtClean="0">
                <a:solidFill>
                  <a:srgbClr val="C00000"/>
                </a:solidFill>
                <a:effectLst>
                  <a:outerShdw blurRad="38100" dist="38100" dir="2700000" algn="tl">
                    <a:srgbClr val="C0C0C0"/>
                  </a:outerShdw>
                </a:effectLst>
                <a:ea typeface="宋体" panose="02010600030101010101" pitchFamily="2" charset="-122"/>
              </a:rPr>
              <a:t>财务微信交费</a:t>
            </a:r>
            <a:r>
              <a:rPr lang="zh-CN" altLang="en-US" sz="2400" b="1" dirty="0" smtClean="0">
                <a:solidFill>
                  <a:srgbClr val="0000CC"/>
                </a:solidFill>
                <a:effectLst>
                  <a:outerShdw blurRad="38100" dist="38100" dir="2700000" algn="tl">
                    <a:srgbClr val="C0C0C0"/>
                  </a:outerShdw>
                </a:effectLst>
                <a:ea typeface="宋体" panose="02010600030101010101" pitchFamily="2" charset="-122"/>
              </a:rPr>
              <a:t>；普通话</a:t>
            </a:r>
            <a:r>
              <a:rPr lang="zh-CN" altLang="en-US" sz="2400" b="1" dirty="0" smtClean="0">
                <a:solidFill>
                  <a:srgbClr val="C00000"/>
                </a:solidFill>
                <a:effectLst>
                  <a:outerShdw blurRad="38100" dist="38100" dir="2700000" algn="tl">
                    <a:srgbClr val="C0C0C0"/>
                  </a:outerShdw>
                </a:effectLst>
                <a:ea typeface="宋体" panose="02010600030101010101" pitchFamily="2" charset="-122"/>
              </a:rPr>
              <a:t>第一次</a:t>
            </a:r>
            <a:r>
              <a:rPr lang="zh-CN" altLang="en-US" sz="2400" b="1" dirty="0" smtClean="0">
                <a:solidFill>
                  <a:srgbClr val="0000CC"/>
                </a:solidFill>
                <a:effectLst>
                  <a:outerShdw blurRad="38100" dist="38100" dir="2700000" algn="tl">
                    <a:srgbClr val="C0C0C0"/>
                  </a:outerShdw>
                </a:effectLst>
                <a:ea typeface="宋体" panose="02010600030101010101" pitchFamily="2" charset="-122"/>
              </a:rPr>
              <a:t>统一组织报名，班级统一交费到</a:t>
            </a:r>
            <a:r>
              <a:rPr lang="zh-CN" altLang="en-US" sz="2400" b="1" dirty="0" smtClean="0">
                <a:solidFill>
                  <a:srgbClr val="C00000"/>
                </a:solidFill>
                <a:effectLst>
                  <a:outerShdw blurRad="38100" dist="38100" dir="2700000" algn="tl">
                    <a:srgbClr val="C0C0C0"/>
                  </a:outerShdw>
                </a:effectLst>
                <a:ea typeface="宋体" panose="02010600030101010101" pitchFamily="2" charset="-122"/>
              </a:rPr>
              <a:t>普通话测试站</a:t>
            </a:r>
            <a:r>
              <a:rPr lang="zh-CN" altLang="en-US" sz="2400" b="1" dirty="0" smtClean="0">
                <a:solidFill>
                  <a:srgbClr val="0000CC"/>
                </a:solidFill>
                <a:effectLst>
                  <a:outerShdw blurRad="38100" dist="38100" dir="2700000" algn="tl">
                    <a:srgbClr val="C0C0C0"/>
                  </a:outerShdw>
                </a:effectLst>
                <a:ea typeface="宋体" panose="02010600030101010101" pitchFamily="2" charset="-122"/>
              </a:rPr>
              <a:t>，第二次以后</a:t>
            </a:r>
            <a:r>
              <a:rPr lang="zh-CN" altLang="en-US" sz="2400" b="1" dirty="0" smtClean="0">
                <a:solidFill>
                  <a:srgbClr val="C00000"/>
                </a:solidFill>
                <a:effectLst>
                  <a:outerShdw blurRad="38100" dist="38100" dir="2700000" algn="tl">
                    <a:srgbClr val="C0C0C0"/>
                  </a:outerShdw>
                </a:effectLst>
                <a:ea typeface="宋体" panose="02010600030101010101" pitchFamily="2" charset="-122"/>
              </a:rPr>
              <a:t>直接到普通话测试站报名</a:t>
            </a:r>
            <a:r>
              <a:rPr lang="zh-CN" altLang="en-US" sz="2400" b="1" dirty="0">
                <a:solidFill>
                  <a:srgbClr val="0000CC"/>
                </a:solidFill>
                <a:effectLst>
                  <a:outerShdw blurRad="38100" dist="38100" dir="2700000" algn="tl">
                    <a:srgbClr val="C0C0C0"/>
                  </a:outerShdw>
                </a:effectLst>
                <a:ea typeface="宋体" panose="02010600030101010101" pitchFamily="2" charset="-122"/>
              </a:rPr>
              <a:t>；教师资格证报名在</a:t>
            </a:r>
            <a:r>
              <a:rPr lang="zh-CN" altLang="en-US" sz="2400" b="1" dirty="0">
                <a:solidFill>
                  <a:srgbClr val="C00000"/>
                </a:solidFill>
                <a:effectLst>
                  <a:outerShdw blurRad="38100" dist="38100" dir="2700000" algn="tl">
                    <a:srgbClr val="C0C0C0"/>
                  </a:outerShdw>
                </a:effectLst>
                <a:ea typeface="宋体" panose="02010600030101010101" pitchFamily="2" charset="-122"/>
              </a:rPr>
              <a:t>中小学教师资格考试</a:t>
            </a:r>
            <a:r>
              <a:rPr lang="zh-CN" altLang="en-US" sz="2400" b="1" dirty="0" smtClean="0">
                <a:solidFill>
                  <a:srgbClr val="C00000"/>
                </a:solidFill>
                <a:effectLst>
                  <a:outerShdw blurRad="38100" dist="38100" dir="2700000" algn="tl">
                    <a:srgbClr val="C0C0C0"/>
                  </a:outerShdw>
                </a:effectLst>
                <a:ea typeface="宋体" panose="02010600030101010101" pitchFamily="2" charset="-122"/>
              </a:rPr>
              <a:t>网站，</a:t>
            </a:r>
            <a:r>
              <a:rPr lang="zh-CN" altLang="en-US" sz="2400" b="1" dirty="0" smtClean="0">
                <a:solidFill>
                  <a:srgbClr val="0000CC"/>
                </a:solidFill>
                <a:effectLst>
                  <a:outerShdw blurRad="38100" dist="38100" dir="2700000" algn="tl">
                    <a:srgbClr val="C0C0C0"/>
                  </a:outerShdw>
                </a:effectLst>
                <a:ea typeface="宋体" panose="02010600030101010101" pitchFamily="2" charset="-122"/>
              </a:rPr>
              <a:t>所有报名一旦交费后不可退报。</a:t>
            </a:r>
            <a:endParaRPr lang="en-US" altLang="zh-CN" sz="2400" b="1" dirty="0" smtClean="0">
              <a:solidFill>
                <a:srgbClr val="0000CC"/>
              </a:solidFill>
              <a:effectLst>
                <a:outerShdw blurRad="38100" dist="38100" dir="2700000" algn="tl">
                  <a:srgbClr val="C0C0C0"/>
                </a:outerShdw>
              </a:effectLst>
              <a:ea typeface="宋体" panose="02010600030101010101" pitchFamily="2" charset="-122"/>
            </a:endParaRPr>
          </a:p>
        </p:txBody>
      </p:sp>
      <p:sp>
        <p:nvSpPr>
          <p:cNvPr id="20484" name="Rectangle 36"/>
          <p:cNvSpPr>
            <a:spLocks noChangeArrowheads="1"/>
          </p:cNvSpPr>
          <p:nvPr/>
        </p:nvSpPr>
        <p:spPr bwMode="auto">
          <a:xfrm>
            <a:off x="1553121" y="3686532"/>
            <a:ext cx="5143500" cy="2785378"/>
          </a:xfrm>
          <a:prstGeom prst="rect">
            <a:avLst/>
          </a:prstGeom>
          <a:solidFill>
            <a:srgbClr val="D0F2CE"/>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rgbClr val="000000"/>
                </a:solidFill>
                <a:latin typeface="Arial" panose="020B0604020202020204" pitchFamily="34" charset="0"/>
              </a:defRPr>
            </a:lvl1pPr>
            <a:lvl2pPr marL="742950" indent="-285750" algn="l" eaLnBrk="0" hangingPunct="0">
              <a:spcBef>
                <a:spcPct val="20000"/>
              </a:spcBef>
              <a:buChar char="–"/>
              <a:defRPr sz="2800">
                <a:solidFill>
                  <a:srgbClr val="000000"/>
                </a:solidFill>
                <a:latin typeface="Arial" panose="020B0604020202020204" pitchFamily="34" charset="0"/>
              </a:defRPr>
            </a:lvl2pPr>
            <a:lvl3pPr marL="1143000" indent="-228600" algn="l" eaLnBrk="0" hangingPunct="0">
              <a:spcBef>
                <a:spcPct val="20000"/>
              </a:spcBef>
              <a:buChar char="•"/>
              <a:defRPr sz="2400">
                <a:solidFill>
                  <a:srgbClr val="000000"/>
                </a:solidFill>
                <a:latin typeface="Arial" panose="020B0604020202020204" pitchFamily="34" charset="0"/>
              </a:defRPr>
            </a:lvl3pPr>
            <a:lvl4pPr marL="1600200" indent="-228600" algn="l" eaLnBrk="0" hangingPunct="0">
              <a:spcBef>
                <a:spcPct val="20000"/>
              </a:spcBef>
              <a:buChar char="–"/>
              <a:defRPr sz="2000">
                <a:solidFill>
                  <a:srgbClr val="000000"/>
                </a:solidFill>
                <a:latin typeface="Arial" panose="020B0604020202020204" pitchFamily="34" charset="0"/>
              </a:defRPr>
            </a:lvl4pPr>
            <a:lvl5pPr marL="2057400" indent="-228600" algn="l" eaLnBrk="0" hangingPunct="0">
              <a:spcBef>
                <a:spcPct val="20000"/>
              </a:spcBef>
              <a:buChar char="»"/>
              <a:defRPr sz="2000">
                <a:solidFill>
                  <a:srgbClr val="000000"/>
                </a:solidFill>
                <a:latin typeface="Arial" panose="020B0604020202020204" pitchFamily="34" charset="0"/>
              </a:defRPr>
            </a:lvl5pPr>
            <a:lvl6pPr marL="2514600" indent="-228600" eaLnBrk="0" fontAlgn="base" hangingPunct="0">
              <a:spcBef>
                <a:spcPct val="20000"/>
              </a:spcBef>
              <a:spcAft>
                <a:spcPct val="0"/>
              </a:spcAft>
              <a:buChar char="»"/>
              <a:defRPr sz="2000">
                <a:solidFill>
                  <a:srgbClr val="000000"/>
                </a:solidFill>
                <a:latin typeface="Arial" panose="020B0604020202020204" pitchFamily="34" charset="0"/>
              </a:defRPr>
            </a:lvl6pPr>
            <a:lvl7pPr marL="2971800" indent="-228600" eaLnBrk="0" fontAlgn="base" hangingPunct="0">
              <a:spcBef>
                <a:spcPct val="20000"/>
              </a:spcBef>
              <a:spcAft>
                <a:spcPct val="0"/>
              </a:spcAft>
              <a:buChar char="»"/>
              <a:defRPr sz="2000">
                <a:solidFill>
                  <a:srgbClr val="000000"/>
                </a:solidFill>
                <a:latin typeface="Arial" panose="020B0604020202020204" pitchFamily="34" charset="0"/>
              </a:defRPr>
            </a:lvl7pPr>
            <a:lvl8pPr marL="3429000" indent="-228600" eaLnBrk="0" fontAlgn="base" hangingPunct="0">
              <a:spcBef>
                <a:spcPct val="20000"/>
              </a:spcBef>
              <a:spcAft>
                <a:spcPct val="0"/>
              </a:spcAft>
              <a:buChar char="»"/>
              <a:defRPr sz="2000">
                <a:solidFill>
                  <a:srgbClr val="000000"/>
                </a:solidFill>
                <a:latin typeface="Arial" panose="020B0604020202020204" pitchFamily="34" charset="0"/>
              </a:defRPr>
            </a:lvl8pPr>
            <a:lvl9pPr marL="3886200" indent="-228600" eaLnBrk="0" fontAlgn="base" hangingPunct="0">
              <a:spcBef>
                <a:spcPct val="20000"/>
              </a:spcBef>
              <a:spcAft>
                <a:spcPct val="0"/>
              </a:spcAft>
              <a:buChar char="»"/>
              <a:defRPr sz="2000">
                <a:solidFill>
                  <a:srgbClr val="000000"/>
                </a:solidFill>
                <a:latin typeface="Arial" panose="020B0604020202020204" pitchFamily="34" charset="0"/>
              </a:defRPr>
            </a:lvl9pPr>
          </a:lstStyle>
          <a:p>
            <a:pPr eaLnBrk="1" hangingPunct="1">
              <a:lnSpc>
                <a:spcPts val="3000"/>
              </a:lnSpc>
              <a:spcBef>
                <a:spcPct val="0"/>
              </a:spcBef>
              <a:buFontTx/>
              <a:buNone/>
              <a:defRPr/>
            </a:pPr>
            <a:r>
              <a:rPr lang="zh-CN" altLang="en-US" sz="2200" b="1" dirty="0" smtClean="0">
                <a:solidFill>
                  <a:srgbClr val="002060"/>
                </a:solidFill>
                <a:effectLst>
                  <a:outerShdw blurRad="38100" dist="38100" dir="2700000" algn="tl">
                    <a:srgbClr val="000000"/>
                  </a:outerShdw>
                </a:effectLst>
                <a:ea typeface="宋体" panose="02010600030101010101" pitchFamily="2" charset="-122"/>
              </a:rPr>
              <a:t>英语应用能力      </a:t>
            </a:r>
            <a:r>
              <a:rPr lang="en-US" altLang="zh-CN" sz="2200" b="1" dirty="0" smtClean="0">
                <a:solidFill>
                  <a:srgbClr val="FF0000"/>
                </a:solidFill>
                <a:effectLst>
                  <a:outerShdw blurRad="38100" dist="38100" dir="2700000" algn="tl">
                    <a:srgbClr val="000000"/>
                  </a:outerShdw>
                </a:effectLst>
                <a:ea typeface="宋体" panose="02010600030101010101" pitchFamily="2" charset="-122"/>
              </a:rPr>
              <a:t>25</a:t>
            </a:r>
            <a:r>
              <a:rPr lang="zh-CN" altLang="en-US" sz="2200" b="1" dirty="0" smtClean="0">
                <a:solidFill>
                  <a:srgbClr val="FF0000"/>
                </a:solidFill>
                <a:effectLst>
                  <a:outerShdw blurRad="38100" dist="38100" dir="2700000" algn="tl">
                    <a:srgbClr val="000000"/>
                  </a:outerShdw>
                </a:effectLst>
                <a:ea typeface="宋体" panose="02010600030101010101" pitchFamily="2" charset="-122"/>
              </a:rPr>
              <a:t>元</a:t>
            </a:r>
            <a:r>
              <a:rPr lang="en-US" altLang="zh-CN" sz="2200" b="1" dirty="0" smtClean="0">
                <a:solidFill>
                  <a:srgbClr val="FF0000"/>
                </a:solidFill>
                <a:effectLst>
                  <a:outerShdw blurRad="38100" dist="38100" dir="2700000" algn="tl">
                    <a:srgbClr val="000000"/>
                  </a:outerShdw>
                </a:effectLst>
                <a:ea typeface="宋体" panose="02010600030101010101" pitchFamily="2" charset="-122"/>
              </a:rPr>
              <a:t>/</a:t>
            </a:r>
            <a:r>
              <a:rPr lang="zh-CN" altLang="en-US" sz="2200" b="1" dirty="0" smtClean="0">
                <a:solidFill>
                  <a:srgbClr val="FF0000"/>
                </a:solidFill>
                <a:effectLst>
                  <a:outerShdw blurRad="38100" dist="38100" dir="2700000" algn="tl">
                    <a:srgbClr val="000000"/>
                  </a:outerShdw>
                </a:effectLst>
                <a:ea typeface="宋体" panose="02010600030101010101" pitchFamily="2" charset="-122"/>
              </a:rPr>
              <a:t>人</a:t>
            </a:r>
            <a:r>
              <a:rPr lang="en-US" altLang="zh-CN" sz="2200" b="1" dirty="0" smtClean="0">
                <a:solidFill>
                  <a:srgbClr val="FF0000"/>
                </a:solidFill>
                <a:effectLst>
                  <a:outerShdw blurRad="38100" dist="38100" dir="2700000" algn="tl">
                    <a:srgbClr val="000000"/>
                  </a:outerShdw>
                </a:effectLst>
                <a:ea typeface="宋体" panose="02010600030101010101" pitchFamily="2" charset="-122"/>
              </a:rPr>
              <a:t>/</a:t>
            </a:r>
            <a:r>
              <a:rPr lang="zh-CN" altLang="en-US" sz="2200" b="1" dirty="0" smtClean="0">
                <a:solidFill>
                  <a:srgbClr val="FF0000"/>
                </a:solidFill>
                <a:effectLst>
                  <a:outerShdw blurRad="38100" dist="38100" dir="2700000" algn="tl">
                    <a:srgbClr val="000000"/>
                  </a:outerShdw>
                </a:effectLst>
                <a:ea typeface="宋体" panose="02010600030101010101" pitchFamily="2" charset="-122"/>
              </a:rPr>
              <a:t>次</a:t>
            </a:r>
            <a:endParaRPr lang="en-US" altLang="zh-CN" sz="2200" b="1" dirty="0" smtClean="0">
              <a:solidFill>
                <a:srgbClr val="FF0000"/>
              </a:solidFill>
              <a:effectLst>
                <a:outerShdw blurRad="38100" dist="38100" dir="2700000" algn="tl">
                  <a:srgbClr val="000000"/>
                </a:outerShdw>
              </a:effectLst>
              <a:ea typeface="宋体" panose="02010600030101010101" pitchFamily="2" charset="-122"/>
            </a:endParaRPr>
          </a:p>
          <a:p>
            <a:pPr eaLnBrk="1" hangingPunct="1">
              <a:lnSpc>
                <a:spcPts val="3000"/>
              </a:lnSpc>
              <a:spcBef>
                <a:spcPct val="0"/>
              </a:spcBef>
              <a:buFontTx/>
              <a:buNone/>
              <a:defRPr/>
            </a:pPr>
            <a:r>
              <a:rPr lang="zh-CN" altLang="en-US" sz="2200" b="1" dirty="0" smtClean="0">
                <a:solidFill>
                  <a:srgbClr val="002060"/>
                </a:solidFill>
                <a:effectLst>
                  <a:outerShdw blurRad="38100" dist="38100" dir="2700000" algn="tl">
                    <a:srgbClr val="000000"/>
                  </a:outerShdw>
                </a:effectLst>
                <a:ea typeface="宋体" panose="02010600030101010101" pitchFamily="2" charset="-122"/>
              </a:rPr>
              <a:t>普通话                 </a:t>
            </a:r>
            <a:r>
              <a:rPr lang="en-US" altLang="zh-CN" sz="2200" b="1" dirty="0" smtClean="0">
                <a:solidFill>
                  <a:srgbClr val="FF0000"/>
                </a:solidFill>
                <a:effectLst>
                  <a:outerShdw blurRad="38100" dist="38100" dir="2700000" algn="tl">
                    <a:srgbClr val="000000"/>
                  </a:outerShdw>
                </a:effectLst>
                <a:ea typeface="宋体" panose="02010600030101010101" pitchFamily="2" charset="-122"/>
              </a:rPr>
              <a:t>70</a:t>
            </a:r>
            <a:r>
              <a:rPr lang="zh-CN" altLang="en-US" sz="2200" b="1" dirty="0" smtClean="0">
                <a:solidFill>
                  <a:srgbClr val="FF0000"/>
                </a:solidFill>
                <a:effectLst>
                  <a:outerShdw blurRad="38100" dist="38100" dir="2700000" algn="tl">
                    <a:srgbClr val="000000"/>
                  </a:outerShdw>
                </a:effectLst>
                <a:ea typeface="宋体" panose="02010600030101010101" pitchFamily="2" charset="-122"/>
              </a:rPr>
              <a:t>元</a:t>
            </a:r>
            <a:r>
              <a:rPr lang="en-US" altLang="zh-CN" sz="2200" b="1" dirty="0" smtClean="0">
                <a:solidFill>
                  <a:srgbClr val="FF0000"/>
                </a:solidFill>
                <a:effectLst>
                  <a:outerShdw blurRad="38100" dist="38100" dir="2700000" algn="tl">
                    <a:srgbClr val="000000"/>
                  </a:outerShdw>
                </a:effectLst>
                <a:ea typeface="宋体" panose="02010600030101010101" pitchFamily="2" charset="-122"/>
              </a:rPr>
              <a:t>/</a:t>
            </a:r>
            <a:r>
              <a:rPr lang="zh-CN" altLang="en-US" sz="2200" b="1" dirty="0" smtClean="0">
                <a:solidFill>
                  <a:srgbClr val="FF0000"/>
                </a:solidFill>
                <a:effectLst>
                  <a:outerShdw blurRad="38100" dist="38100" dir="2700000" algn="tl">
                    <a:srgbClr val="000000"/>
                  </a:outerShdw>
                </a:effectLst>
                <a:ea typeface="宋体" panose="02010600030101010101" pitchFamily="2" charset="-122"/>
              </a:rPr>
              <a:t>人</a:t>
            </a:r>
            <a:r>
              <a:rPr lang="en-US" altLang="zh-CN" sz="2200" b="1" dirty="0" smtClean="0">
                <a:solidFill>
                  <a:srgbClr val="FF0000"/>
                </a:solidFill>
                <a:effectLst>
                  <a:outerShdw blurRad="38100" dist="38100" dir="2700000" algn="tl">
                    <a:srgbClr val="000000"/>
                  </a:outerShdw>
                </a:effectLst>
                <a:ea typeface="宋体" panose="02010600030101010101" pitchFamily="2" charset="-122"/>
              </a:rPr>
              <a:t>/</a:t>
            </a:r>
            <a:r>
              <a:rPr lang="zh-CN" altLang="en-US" sz="2200" b="1" dirty="0" smtClean="0">
                <a:solidFill>
                  <a:srgbClr val="FF0000"/>
                </a:solidFill>
                <a:effectLst>
                  <a:outerShdw blurRad="38100" dist="38100" dir="2700000" algn="tl">
                    <a:srgbClr val="000000"/>
                  </a:outerShdw>
                </a:effectLst>
                <a:ea typeface="宋体" panose="02010600030101010101" pitchFamily="2" charset="-122"/>
              </a:rPr>
              <a:t>次</a:t>
            </a:r>
            <a:endParaRPr lang="en-US" altLang="zh-CN" sz="2200" b="1" dirty="0" smtClean="0">
              <a:solidFill>
                <a:srgbClr val="002060"/>
              </a:solidFill>
              <a:effectLst>
                <a:outerShdw blurRad="38100" dist="38100" dir="2700000" algn="tl">
                  <a:srgbClr val="000000"/>
                </a:outerShdw>
              </a:effectLst>
              <a:ea typeface="宋体" panose="02010600030101010101" pitchFamily="2" charset="-122"/>
            </a:endParaRPr>
          </a:p>
          <a:p>
            <a:pPr eaLnBrk="1" hangingPunct="1">
              <a:lnSpc>
                <a:spcPts val="3000"/>
              </a:lnSpc>
              <a:spcBef>
                <a:spcPct val="0"/>
              </a:spcBef>
              <a:buFontTx/>
              <a:buNone/>
              <a:defRPr/>
            </a:pPr>
            <a:r>
              <a:rPr lang="zh-CN" altLang="en-US" sz="2200" b="1" dirty="0" smtClean="0">
                <a:solidFill>
                  <a:srgbClr val="002060"/>
                </a:solidFill>
                <a:effectLst>
                  <a:outerShdw blurRad="38100" dist="38100" dir="2700000" algn="tl">
                    <a:srgbClr val="000000"/>
                  </a:outerShdw>
                </a:effectLst>
                <a:ea typeface="宋体" panose="02010600030101010101" pitchFamily="2" charset="-122"/>
              </a:rPr>
              <a:t>全国计算机          </a:t>
            </a:r>
            <a:r>
              <a:rPr lang="en-US" altLang="zh-CN" sz="2200" b="1" dirty="0" smtClean="0">
                <a:solidFill>
                  <a:srgbClr val="FF0000"/>
                </a:solidFill>
                <a:effectLst>
                  <a:outerShdw blurRad="38100" dist="38100" dir="2700000" algn="tl">
                    <a:srgbClr val="000000"/>
                  </a:outerShdw>
                </a:effectLst>
                <a:ea typeface="宋体" panose="02010600030101010101" pitchFamily="2" charset="-122"/>
              </a:rPr>
              <a:t>95</a:t>
            </a:r>
            <a:r>
              <a:rPr lang="zh-CN" altLang="en-US" sz="2200" b="1" dirty="0" smtClean="0">
                <a:solidFill>
                  <a:srgbClr val="FF0000"/>
                </a:solidFill>
                <a:effectLst>
                  <a:outerShdw blurRad="38100" dist="38100" dir="2700000" algn="tl">
                    <a:srgbClr val="000000"/>
                  </a:outerShdw>
                </a:effectLst>
                <a:ea typeface="宋体" panose="02010600030101010101" pitchFamily="2" charset="-122"/>
              </a:rPr>
              <a:t>元</a:t>
            </a:r>
            <a:r>
              <a:rPr lang="en-US" altLang="zh-CN" sz="2200" b="1" dirty="0" smtClean="0">
                <a:solidFill>
                  <a:srgbClr val="FF0000"/>
                </a:solidFill>
                <a:effectLst>
                  <a:outerShdw blurRad="38100" dist="38100" dir="2700000" algn="tl">
                    <a:srgbClr val="000000"/>
                  </a:outerShdw>
                </a:effectLst>
                <a:ea typeface="宋体" panose="02010600030101010101" pitchFamily="2" charset="-122"/>
              </a:rPr>
              <a:t>/</a:t>
            </a:r>
            <a:r>
              <a:rPr lang="zh-CN" altLang="en-US" sz="2200" b="1" dirty="0" smtClean="0">
                <a:solidFill>
                  <a:srgbClr val="FF0000"/>
                </a:solidFill>
                <a:effectLst>
                  <a:outerShdw blurRad="38100" dist="38100" dir="2700000" algn="tl">
                    <a:srgbClr val="000000"/>
                  </a:outerShdw>
                </a:effectLst>
                <a:ea typeface="宋体" panose="02010600030101010101" pitchFamily="2" charset="-122"/>
              </a:rPr>
              <a:t>人</a:t>
            </a:r>
            <a:r>
              <a:rPr lang="en-US" altLang="zh-CN" sz="2200" b="1" dirty="0" smtClean="0">
                <a:solidFill>
                  <a:srgbClr val="FF0000"/>
                </a:solidFill>
                <a:effectLst>
                  <a:outerShdw blurRad="38100" dist="38100" dir="2700000" algn="tl">
                    <a:srgbClr val="000000"/>
                  </a:outerShdw>
                </a:effectLst>
                <a:ea typeface="宋体" panose="02010600030101010101" pitchFamily="2" charset="-122"/>
              </a:rPr>
              <a:t>/</a:t>
            </a:r>
            <a:r>
              <a:rPr lang="zh-CN" altLang="en-US" sz="2200" b="1" dirty="0" smtClean="0">
                <a:solidFill>
                  <a:srgbClr val="FF0000"/>
                </a:solidFill>
                <a:effectLst>
                  <a:outerShdw blurRad="38100" dist="38100" dir="2700000" algn="tl">
                    <a:srgbClr val="000000"/>
                  </a:outerShdw>
                </a:effectLst>
                <a:ea typeface="宋体" panose="02010600030101010101" pitchFamily="2" charset="-122"/>
              </a:rPr>
              <a:t>次</a:t>
            </a:r>
            <a:endParaRPr lang="en-US" altLang="zh-CN" sz="2200" b="1" dirty="0" smtClean="0">
              <a:solidFill>
                <a:srgbClr val="002060"/>
              </a:solidFill>
              <a:effectLst>
                <a:outerShdw blurRad="38100" dist="38100" dir="2700000" algn="tl">
                  <a:srgbClr val="000000"/>
                </a:outerShdw>
              </a:effectLst>
              <a:ea typeface="宋体" panose="02010600030101010101" pitchFamily="2" charset="-122"/>
            </a:endParaRPr>
          </a:p>
          <a:p>
            <a:pPr eaLnBrk="1" hangingPunct="1">
              <a:lnSpc>
                <a:spcPts val="3000"/>
              </a:lnSpc>
              <a:spcBef>
                <a:spcPct val="0"/>
              </a:spcBef>
              <a:buFontTx/>
              <a:buNone/>
              <a:defRPr/>
            </a:pPr>
            <a:r>
              <a:rPr lang="zh-CN" altLang="en-US" sz="2200" b="1" dirty="0" smtClean="0">
                <a:solidFill>
                  <a:srgbClr val="002060"/>
                </a:solidFill>
                <a:effectLst>
                  <a:outerShdw blurRad="38100" dist="38100" dir="2700000" algn="tl">
                    <a:srgbClr val="000000"/>
                  </a:outerShdw>
                </a:effectLst>
                <a:ea typeface="宋体" panose="02010600030101010101" pitchFamily="2" charset="-122"/>
              </a:rPr>
              <a:t>英语四级              </a:t>
            </a:r>
            <a:r>
              <a:rPr lang="en-US" altLang="zh-CN" sz="2200" b="1" dirty="0" smtClean="0">
                <a:solidFill>
                  <a:srgbClr val="FF0000"/>
                </a:solidFill>
                <a:effectLst>
                  <a:outerShdw blurRad="38100" dist="38100" dir="2700000" algn="tl">
                    <a:srgbClr val="000000"/>
                  </a:outerShdw>
                </a:effectLst>
                <a:ea typeface="宋体" panose="02010600030101010101" pitchFamily="2" charset="-122"/>
              </a:rPr>
              <a:t>26</a:t>
            </a:r>
            <a:r>
              <a:rPr lang="zh-CN" altLang="en-US" sz="2200" b="1" dirty="0" smtClean="0">
                <a:solidFill>
                  <a:srgbClr val="FF0000"/>
                </a:solidFill>
                <a:effectLst>
                  <a:outerShdw blurRad="38100" dist="38100" dir="2700000" algn="tl">
                    <a:srgbClr val="000000"/>
                  </a:outerShdw>
                </a:effectLst>
                <a:ea typeface="宋体" panose="02010600030101010101" pitchFamily="2" charset="-122"/>
              </a:rPr>
              <a:t>元</a:t>
            </a:r>
            <a:r>
              <a:rPr lang="en-US" altLang="zh-CN" sz="2200" b="1" dirty="0" smtClean="0">
                <a:solidFill>
                  <a:srgbClr val="FF0000"/>
                </a:solidFill>
                <a:effectLst>
                  <a:outerShdw blurRad="38100" dist="38100" dir="2700000" algn="tl">
                    <a:srgbClr val="000000"/>
                  </a:outerShdw>
                </a:effectLst>
                <a:ea typeface="宋体" panose="02010600030101010101" pitchFamily="2" charset="-122"/>
              </a:rPr>
              <a:t>/</a:t>
            </a:r>
            <a:r>
              <a:rPr lang="zh-CN" altLang="en-US" sz="2200" b="1" dirty="0" smtClean="0">
                <a:solidFill>
                  <a:srgbClr val="FF0000"/>
                </a:solidFill>
                <a:effectLst>
                  <a:outerShdw blurRad="38100" dist="38100" dir="2700000" algn="tl">
                    <a:srgbClr val="000000"/>
                  </a:outerShdw>
                </a:effectLst>
                <a:ea typeface="宋体" panose="02010600030101010101" pitchFamily="2" charset="-122"/>
              </a:rPr>
              <a:t>人</a:t>
            </a:r>
            <a:r>
              <a:rPr lang="en-US" altLang="zh-CN" sz="2200" b="1" dirty="0" smtClean="0">
                <a:solidFill>
                  <a:srgbClr val="FF0000"/>
                </a:solidFill>
                <a:effectLst>
                  <a:outerShdw blurRad="38100" dist="38100" dir="2700000" algn="tl">
                    <a:srgbClr val="000000"/>
                  </a:outerShdw>
                </a:effectLst>
                <a:ea typeface="宋体" panose="02010600030101010101" pitchFamily="2" charset="-122"/>
              </a:rPr>
              <a:t>/</a:t>
            </a:r>
            <a:r>
              <a:rPr lang="zh-CN" altLang="en-US" sz="2200" b="1" dirty="0" smtClean="0">
                <a:solidFill>
                  <a:srgbClr val="FF0000"/>
                </a:solidFill>
                <a:effectLst>
                  <a:outerShdw blurRad="38100" dist="38100" dir="2700000" algn="tl">
                    <a:srgbClr val="000000"/>
                  </a:outerShdw>
                </a:effectLst>
                <a:ea typeface="宋体" panose="02010600030101010101" pitchFamily="2" charset="-122"/>
              </a:rPr>
              <a:t>次</a:t>
            </a:r>
            <a:endParaRPr lang="en-US" altLang="zh-CN" sz="2200" b="1" dirty="0" smtClean="0">
              <a:solidFill>
                <a:srgbClr val="002060"/>
              </a:solidFill>
              <a:effectLst>
                <a:outerShdw blurRad="38100" dist="38100" dir="2700000" algn="tl">
                  <a:srgbClr val="000000"/>
                </a:outerShdw>
              </a:effectLst>
              <a:ea typeface="宋体" panose="02010600030101010101" pitchFamily="2" charset="-122"/>
            </a:endParaRPr>
          </a:p>
          <a:p>
            <a:pPr eaLnBrk="1" hangingPunct="1">
              <a:lnSpc>
                <a:spcPts val="3000"/>
              </a:lnSpc>
              <a:spcBef>
                <a:spcPct val="0"/>
              </a:spcBef>
              <a:buFontTx/>
              <a:buNone/>
              <a:defRPr/>
            </a:pPr>
            <a:r>
              <a:rPr lang="zh-CN" altLang="en-US" sz="2200" b="1" dirty="0" smtClean="0">
                <a:solidFill>
                  <a:srgbClr val="002060"/>
                </a:solidFill>
                <a:effectLst>
                  <a:outerShdw blurRad="38100" dist="38100" dir="2700000" algn="tl">
                    <a:srgbClr val="000000"/>
                  </a:outerShdw>
                </a:effectLst>
                <a:ea typeface="宋体" panose="02010600030101010101" pitchFamily="2" charset="-122"/>
              </a:rPr>
              <a:t>英语六级              </a:t>
            </a:r>
            <a:r>
              <a:rPr lang="en-US" altLang="zh-CN" sz="2200" b="1" dirty="0" smtClean="0">
                <a:solidFill>
                  <a:srgbClr val="FF0000"/>
                </a:solidFill>
                <a:effectLst>
                  <a:outerShdw blurRad="38100" dist="38100" dir="2700000" algn="tl">
                    <a:srgbClr val="000000"/>
                  </a:outerShdw>
                </a:effectLst>
                <a:ea typeface="宋体" panose="02010600030101010101" pitchFamily="2" charset="-122"/>
              </a:rPr>
              <a:t>28</a:t>
            </a:r>
            <a:r>
              <a:rPr lang="zh-CN" altLang="en-US" sz="2200" b="1" dirty="0" smtClean="0">
                <a:solidFill>
                  <a:srgbClr val="FF0000"/>
                </a:solidFill>
                <a:effectLst>
                  <a:outerShdw blurRad="38100" dist="38100" dir="2700000" algn="tl">
                    <a:srgbClr val="000000"/>
                  </a:outerShdw>
                </a:effectLst>
                <a:ea typeface="宋体" panose="02010600030101010101" pitchFamily="2" charset="-122"/>
              </a:rPr>
              <a:t>元</a:t>
            </a:r>
            <a:r>
              <a:rPr lang="en-US" altLang="zh-CN" sz="2200" b="1" dirty="0" smtClean="0">
                <a:solidFill>
                  <a:srgbClr val="FF0000"/>
                </a:solidFill>
                <a:effectLst>
                  <a:outerShdw blurRad="38100" dist="38100" dir="2700000" algn="tl">
                    <a:srgbClr val="000000"/>
                  </a:outerShdw>
                </a:effectLst>
                <a:ea typeface="宋体" panose="02010600030101010101" pitchFamily="2" charset="-122"/>
              </a:rPr>
              <a:t>/</a:t>
            </a:r>
            <a:r>
              <a:rPr lang="zh-CN" altLang="en-US" sz="2200" b="1" dirty="0" smtClean="0">
                <a:solidFill>
                  <a:srgbClr val="FF0000"/>
                </a:solidFill>
                <a:effectLst>
                  <a:outerShdw blurRad="38100" dist="38100" dir="2700000" algn="tl">
                    <a:srgbClr val="000000"/>
                  </a:outerShdw>
                </a:effectLst>
                <a:ea typeface="宋体" panose="02010600030101010101" pitchFamily="2" charset="-122"/>
              </a:rPr>
              <a:t>人</a:t>
            </a:r>
            <a:r>
              <a:rPr lang="en-US" altLang="zh-CN" sz="2200" b="1" dirty="0" smtClean="0">
                <a:solidFill>
                  <a:srgbClr val="FF0000"/>
                </a:solidFill>
                <a:effectLst>
                  <a:outerShdw blurRad="38100" dist="38100" dir="2700000" algn="tl">
                    <a:srgbClr val="000000"/>
                  </a:outerShdw>
                </a:effectLst>
                <a:ea typeface="宋体" panose="02010600030101010101" pitchFamily="2" charset="-122"/>
              </a:rPr>
              <a:t>/</a:t>
            </a:r>
            <a:r>
              <a:rPr lang="zh-CN" altLang="en-US" sz="2200" b="1" dirty="0" smtClean="0">
                <a:solidFill>
                  <a:srgbClr val="FF0000"/>
                </a:solidFill>
                <a:effectLst>
                  <a:outerShdw blurRad="38100" dist="38100" dir="2700000" algn="tl">
                    <a:srgbClr val="000000"/>
                  </a:outerShdw>
                </a:effectLst>
                <a:ea typeface="宋体" panose="02010600030101010101" pitchFamily="2" charset="-122"/>
              </a:rPr>
              <a:t>次</a:t>
            </a:r>
            <a:endParaRPr lang="en-US" altLang="zh-CN" sz="2200" b="1" dirty="0" smtClean="0">
              <a:solidFill>
                <a:srgbClr val="002060"/>
              </a:solidFill>
              <a:effectLst>
                <a:outerShdw blurRad="38100" dist="38100" dir="2700000" algn="tl">
                  <a:srgbClr val="000000"/>
                </a:outerShdw>
              </a:effectLst>
              <a:ea typeface="宋体" panose="02010600030101010101" pitchFamily="2" charset="-122"/>
            </a:endParaRPr>
          </a:p>
          <a:p>
            <a:pPr eaLnBrk="1" hangingPunct="1">
              <a:lnSpc>
                <a:spcPts val="3000"/>
              </a:lnSpc>
              <a:spcBef>
                <a:spcPct val="0"/>
              </a:spcBef>
              <a:buFontTx/>
              <a:buNone/>
              <a:defRPr/>
            </a:pPr>
            <a:r>
              <a:rPr lang="zh-CN" altLang="en-US" sz="2200" b="1" dirty="0" smtClean="0">
                <a:solidFill>
                  <a:srgbClr val="002060"/>
                </a:solidFill>
                <a:effectLst>
                  <a:outerShdw blurRad="38100" dist="38100" dir="2700000" algn="tl">
                    <a:srgbClr val="000000"/>
                  </a:outerShdw>
                </a:effectLst>
                <a:ea typeface="宋体" panose="02010600030101010101" pitchFamily="2" charset="-122"/>
              </a:rPr>
              <a:t>课程重修              </a:t>
            </a:r>
            <a:r>
              <a:rPr lang="en-US" altLang="zh-CN" sz="2200" b="1" dirty="0" smtClean="0">
                <a:solidFill>
                  <a:srgbClr val="FF0000"/>
                </a:solidFill>
                <a:effectLst>
                  <a:outerShdw blurRad="38100" dist="38100" dir="2700000" algn="tl">
                    <a:srgbClr val="000000"/>
                  </a:outerShdw>
                </a:effectLst>
                <a:ea typeface="宋体" panose="02010600030101010101" pitchFamily="2" charset="-122"/>
              </a:rPr>
              <a:t>70</a:t>
            </a:r>
            <a:r>
              <a:rPr lang="zh-CN" altLang="en-US" sz="2200" b="1" dirty="0" smtClean="0">
                <a:solidFill>
                  <a:srgbClr val="FF0000"/>
                </a:solidFill>
                <a:effectLst>
                  <a:outerShdw blurRad="38100" dist="38100" dir="2700000" algn="tl">
                    <a:srgbClr val="000000"/>
                  </a:outerShdw>
                </a:effectLst>
                <a:ea typeface="宋体" panose="02010600030101010101" pitchFamily="2" charset="-122"/>
              </a:rPr>
              <a:t>元／学分</a:t>
            </a:r>
            <a:endParaRPr lang="en-US" altLang="zh-CN" sz="2200" b="1" dirty="0" smtClean="0">
              <a:solidFill>
                <a:srgbClr val="FF0000"/>
              </a:solidFill>
              <a:effectLst>
                <a:outerShdw blurRad="38100" dist="38100" dir="2700000" algn="tl">
                  <a:srgbClr val="000000"/>
                </a:outerShdw>
              </a:effectLst>
              <a:ea typeface="宋体" panose="02010600030101010101" pitchFamily="2" charset="-122"/>
            </a:endParaRPr>
          </a:p>
          <a:p>
            <a:pPr eaLnBrk="1" hangingPunct="1">
              <a:lnSpc>
                <a:spcPts val="3000"/>
              </a:lnSpc>
              <a:spcBef>
                <a:spcPct val="0"/>
              </a:spcBef>
              <a:buFontTx/>
              <a:buNone/>
              <a:defRPr/>
            </a:pPr>
            <a:r>
              <a:rPr lang="zh-CN" altLang="en-US" sz="2200" b="1" dirty="0">
                <a:solidFill>
                  <a:srgbClr val="002060"/>
                </a:solidFill>
                <a:effectLst>
                  <a:outerShdw blurRad="38100" dist="38100" dir="2700000" algn="tl">
                    <a:srgbClr val="000000"/>
                  </a:outerShdw>
                </a:effectLst>
                <a:ea typeface="宋体" panose="02010600030101010101" pitchFamily="2" charset="-122"/>
              </a:rPr>
              <a:t>教师资格证          </a:t>
            </a:r>
            <a:r>
              <a:rPr lang="en-US" altLang="zh-CN" sz="2200" b="1" dirty="0" smtClean="0">
                <a:solidFill>
                  <a:srgbClr val="FF0000"/>
                </a:solidFill>
                <a:effectLst>
                  <a:outerShdw blurRad="38100" dist="38100" dir="2700000" algn="tl">
                    <a:srgbClr val="000000"/>
                  </a:outerShdw>
                </a:effectLst>
                <a:ea typeface="宋体" panose="02010600030101010101" pitchFamily="2" charset="-122"/>
              </a:rPr>
              <a:t>70</a:t>
            </a:r>
            <a:r>
              <a:rPr lang="zh-CN" altLang="en-US" sz="2200" b="1" dirty="0" smtClean="0">
                <a:solidFill>
                  <a:srgbClr val="FF0000"/>
                </a:solidFill>
                <a:effectLst>
                  <a:outerShdw blurRad="38100" dist="38100" dir="2700000" algn="tl">
                    <a:srgbClr val="000000"/>
                  </a:outerShdw>
                </a:effectLst>
                <a:ea typeface="宋体" panose="02010600030101010101" pitchFamily="2" charset="-122"/>
              </a:rPr>
              <a:t>元／科</a:t>
            </a:r>
            <a:endParaRPr lang="zh-CN" altLang="en-US" sz="2200" b="1" dirty="0" smtClean="0">
              <a:solidFill>
                <a:srgbClr val="FF0000"/>
              </a:solidFill>
              <a:effectLst>
                <a:outerShdw blurRad="38100" dist="38100" dir="2700000" algn="tl">
                  <a:srgbClr val="000000"/>
                </a:outerShdw>
              </a:effectLst>
              <a:ea typeface="宋体" panose="02010600030101010101" pitchFamily="2" charset="-122"/>
            </a:endParaRPr>
          </a:p>
        </p:txBody>
      </p:sp>
      <p:sp>
        <p:nvSpPr>
          <p:cNvPr id="20485" name="Rectangle 36"/>
          <p:cNvSpPr>
            <a:spLocks noChangeArrowheads="1"/>
          </p:cNvSpPr>
          <p:nvPr/>
        </p:nvSpPr>
        <p:spPr bwMode="auto">
          <a:xfrm rot="19156831">
            <a:off x="4927600" y="4497388"/>
            <a:ext cx="1612900" cy="523875"/>
          </a:xfrm>
          <a:prstGeom prst="rect">
            <a:avLst/>
          </a:prstGeom>
          <a:noFill/>
          <a:ln w="9525" cmpd="sng">
            <a:solidFill>
              <a:srgbClr val="002060">
                <a:alpha val="25000"/>
              </a:srgbClr>
            </a:solid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eaLnBrk="1" hangingPunct="1">
              <a:defRPr/>
            </a:pPr>
            <a:r>
              <a:rPr lang="zh-CN" altLang="en-US" sz="2800" b="1" dirty="0" smtClean="0">
                <a:solidFill>
                  <a:srgbClr val="223F62"/>
                </a:solidFill>
                <a:effectLst>
                  <a:outerShdw blurRad="38100" dist="38100" dir="2700000" algn="tl">
                    <a:srgbClr val="C0C0C0"/>
                  </a:outerShdw>
                </a:effectLst>
                <a:ea typeface="宋体" panose="02010600030101010101" pitchFamily="2" charset="-122"/>
              </a:rPr>
              <a:t>仅供参考</a:t>
            </a:r>
            <a:endParaRPr lang="en-US" altLang="zh-CN" sz="2800" b="1" dirty="0" smtClean="0">
              <a:solidFill>
                <a:srgbClr val="223F62"/>
              </a:solidFill>
              <a:effectLst>
                <a:outerShdw blurRad="38100" dist="38100" dir="2700000" algn="tl">
                  <a:srgbClr val="C0C0C0"/>
                </a:outerShdw>
              </a:effectLst>
              <a:ea typeface="宋体" panose="02010600030101010101" pitchFamily="2" charset="-122"/>
            </a:endParaRPr>
          </a:p>
        </p:txBody>
      </p:sp>
      <p:sp>
        <p:nvSpPr>
          <p:cNvPr id="20486" name="Rectangle 36"/>
          <p:cNvSpPr>
            <a:spLocks noChangeArrowheads="1"/>
          </p:cNvSpPr>
          <p:nvPr/>
        </p:nvSpPr>
        <p:spPr bwMode="auto">
          <a:xfrm>
            <a:off x="7020272" y="3645024"/>
            <a:ext cx="1143000" cy="2678113"/>
          </a:xfrm>
          <a:prstGeom prst="rect">
            <a:avLst/>
          </a:prstGeom>
          <a:noFill/>
          <a:ln w="9525" cmpd="sng">
            <a:solidFill>
              <a:srgbClr val="002060"/>
            </a:solid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eaLnBrk="1" hangingPunct="1">
              <a:defRPr/>
            </a:pPr>
            <a:r>
              <a:rPr lang="zh-CN" altLang="en-US" sz="2400" b="1" dirty="0" smtClean="0">
                <a:solidFill>
                  <a:srgbClr val="223F62"/>
                </a:solidFill>
                <a:effectLst>
                  <a:outerShdw blurRad="38100" dist="38100" dir="2700000" algn="tl">
                    <a:srgbClr val="C0C0C0"/>
                  </a:outerShdw>
                </a:effectLst>
                <a:ea typeface="宋体" panose="02010600030101010101" pitchFamily="2" charset="-122"/>
              </a:rPr>
              <a:t>以当次</a:t>
            </a:r>
            <a:endParaRPr lang="en-US" altLang="zh-CN" sz="2400" b="1" dirty="0" smtClean="0">
              <a:solidFill>
                <a:srgbClr val="223F62"/>
              </a:solidFill>
              <a:effectLst>
                <a:outerShdw blurRad="38100" dist="38100" dir="2700000" algn="tl">
                  <a:srgbClr val="C0C0C0"/>
                </a:outerShdw>
              </a:effectLst>
              <a:ea typeface="宋体" panose="02010600030101010101" pitchFamily="2" charset="-122"/>
            </a:endParaRPr>
          </a:p>
          <a:p>
            <a:pPr eaLnBrk="1" hangingPunct="1">
              <a:defRPr/>
            </a:pPr>
            <a:r>
              <a:rPr lang="zh-CN" altLang="en-US" sz="2400" b="1" dirty="0" smtClean="0">
                <a:solidFill>
                  <a:srgbClr val="223F62"/>
                </a:solidFill>
                <a:effectLst>
                  <a:outerShdw blurRad="38100" dist="38100" dir="2700000" algn="tl">
                    <a:srgbClr val="C0C0C0"/>
                  </a:outerShdw>
                </a:effectLst>
                <a:ea typeface="宋体" panose="02010600030101010101" pitchFamily="2" charset="-122"/>
              </a:rPr>
              <a:t>教务处</a:t>
            </a:r>
            <a:endParaRPr lang="en-US" altLang="zh-CN" sz="2400" b="1" dirty="0" smtClean="0">
              <a:solidFill>
                <a:srgbClr val="223F62"/>
              </a:solidFill>
              <a:effectLst>
                <a:outerShdw blurRad="38100" dist="38100" dir="2700000" algn="tl">
                  <a:srgbClr val="C0C0C0"/>
                </a:outerShdw>
              </a:effectLst>
              <a:ea typeface="宋体" panose="02010600030101010101" pitchFamily="2" charset="-122"/>
            </a:endParaRPr>
          </a:p>
          <a:p>
            <a:pPr eaLnBrk="1" hangingPunct="1">
              <a:defRPr/>
            </a:pPr>
            <a:r>
              <a:rPr lang="zh-CN" altLang="en-US" sz="2400" b="1" dirty="0" smtClean="0">
                <a:solidFill>
                  <a:srgbClr val="223F62"/>
                </a:solidFill>
                <a:effectLst>
                  <a:outerShdw blurRad="38100" dist="38100" dir="2700000" algn="tl">
                    <a:srgbClr val="C0C0C0"/>
                  </a:outerShdw>
                </a:effectLst>
                <a:ea typeface="宋体" panose="02010600030101010101" pitchFamily="2" charset="-122"/>
              </a:rPr>
              <a:t>下发考</a:t>
            </a:r>
            <a:endParaRPr lang="en-US" altLang="zh-CN" sz="2400" b="1" dirty="0" smtClean="0">
              <a:solidFill>
                <a:srgbClr val="223F62"/>
              </a:solidFill>
              <a:effectLst>
                <a:outerShdw blurRad="38100" dist="38100" dir="2700000" algn="tl">
                  <a:srgbClr val="C0C0C0"/>
                </a:outerShdw>
              </a:effectLst>
              <a:ea typeface="宋体" panose="02010600030101010101" pitchFamily="2" charset="-122"/>
            </a:endParaRPr>
          </a:p>
          <a:p>
            <a:pPr eaLnBrk="1" hangingPunct="1">
              <a:defRPr/>
            </a:pPr>
            <a:r>
              <a:rPr lang="zh-CN" altLang="en-US" sz="2400" b="1" dirty="0" smtClean="0">
                <a:solidFill>
                  <a:srgbClr val="223F62"/>
                </a:solidFill>
                <a:effectLst>
                  <a:outerShdw blurRad="38100" dist="38100" dir="2700000" algn="tl">
                    <a:srgbClr val="C0C0C0"/>
                  </a:outerShdw>
                </a:effectLst>
                <a:ea typeface="宋体" panose="02010600030101010101" pitchFamily="2" charset="-122"/>
              </a:rPr>
              <a:t>试报名</a:t>
            </a:r>
            <a:endParaRPr lang="en-US" altLang="zh-CN" sz="2400" b="1" dirty="0" smtClean="0">
              <a:solidFill>
                <a:srgbClr val="223F62"/>
              </a:solidFill>
              <a:effectLst>
                <a:outerShdw blurRad="38100" dist="38100" dir="2700000" algn="tl">
                  <a:srgbClr val="C0C0C0"/>
                </a:outerShdw>
              </a:effectLst>
              <a:ea typeface="宋体" panose="02010600030101010101" pitchFamily="2" charset="-122"/>
            </a:endParaRPr>
          </a:p>
          <a:p>
            <a:pPr eaLnBrk="1" hangingPunct="1">
              <a:defRPr/>
            </a:pPr>
            <a:r>
              <a:rPr lang="zh-CN" altLang="en-US" sz="2400" b="1" dirty="0" smtClean="0">
                <a:solidFill>
                  <a:srgbClr val="223F62"/>
                </a:solidFill>
                <a:effectLst>
                  <a:outerShdw blurRad="38100" dist="38100" dir="2700000" algn="tl">
                    <a:srgbClr val="C0C0C0"/>
                  </a:outerShdw>
                </a:effectLst>
                <a:ea typeface="宋体" panose="02010600030101010101" pitchFamily="2" charset="-122"/>
              </a:rPr>
              <a:t>文件收</a:t>
            </a:r>
            <a:endParaRPr lang="en-US" altLang="zh-CN" sz="2400" b="1" dirty="0" smtClean="0">
              <a:solidFill>
                <a:srgbClr val="223F62"/>
              </a:solidFill>
              <a:effectLst>
                <a:outerShdw blurRad="38100" dist="38100" dir="2700000" algn="tl">
                  <a:srgbClr val="C0C0C0"/>
                </a:outerShdw>
              </a:effectLst>
              <a:ea typeface="宋体" panose="02010600030101010101" pitchFamily="2" charset="-122"/>
            </a:endParaRPr>
          </a:p>
          <a:p>
            <a:pPr eaLnBrk="1" hangingPunct="1">
              <a:defRPr/>
            </a:pPr>
            <a:r>
              <a:rPr lang="zh-CN" altLang="en-US" sz="2400" b="1" dirty="0" smtClean="0">
                <a:solidFill>
                  <a:srgbClr val="223F62"/>
                </a:solidFill>
                <a:effectLst>
                  <a:outerShdw blurRad="38100" dist="38100" dir="2700000" algn="tl">
                    <a:srgbClr val="C0C0C0"/>
                  </a:outerShdw>
                </a:effectLst>
                <a:ea typeface="宋体" panose="02010600030101010101" pitchFamily="2" charset="-122"/>
              </a:rPr>
              <a:t>费标准</a:t>
            </a:r>
            <a:endParaRPr lang="en-US" altLang="zh-CN" sz="2400" b="1" dirty="0" smtClean="0">
              <a:solidFill>
                <a:srgbClr val="223F62"/>
              </a:solidFill>
              <a:effectLst>
                <a:outerShdw blurRad="38100" dist="38100" dir="2700000" algn="tl">
                  <a:srgbClr val="C0C0C0"/>
                </a:outerShdw>
              </a:effectLst>
              <a:ea typeface="宋体" panose="02010600030101010101" pitchFamily="2" charset="-122"/>
            </a:endParaRPr>
          </a:p>
          <a:p>
            <a:pPr eaLnBrk="1" hangingPunct="1">
              <a:defRPr/>
            </a:pPr>
            <a:r>
              <a:rPr lang="zh-CN" altLang="en-US" sz="2400" b="1" dirty="0" smtClean="0">
                <a:solidFill>
                  <a:srgbClr val="223F62"/>
                </a:solidFill>
                <a:effectLst>
                  <a:outerShdw blurRad="38100" dist="38100" dir="2700000" algn="tl">
                    <a:srgbClr val="C0C0C0"/>
                  </a:outerShdw>
                </a:effectLst>
                <a:ea typeface="宋体" panose="02010600030101010101" pitchFamily="2" charset="-122"/>
              </a:rPr>
              <a:t>为准</a:t>
            </a:r>
            <a:endParaRPr lang="en-US" altLang="zh-CN" sz="2400" b="1" dirty="0" smtClean="0">
              <a:solidFill>
                <a:srgbClr val="223F62"/>
              </a:solidFill>
              <a:effectLst>
                <a:outerShdw blurRad="38100" dist="38100" dir="2700000" algn="tl">
                  <a:srgbClr val="C0C0C0"/>
                </a:outerShdw>
              </a:effectLst>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grpId="0" nodeType="withEffect">
                                  <p:stCondLst>
                                    <p:cond delay="0"/>
                                  </p:stCondLst>
                                  <p:childTnLst>
                                    <p:animEffect transition="out" filter="fade">
                                      <p:cBhvr>
                                        <p:cTn id="6" dur="5000" tmFilter="0, 0; .2, .5; .8, .5; 1, 0"/>
                                        <p:tgtEl>
                                          <p:spTgt spid="20485"/>
                                        </p:tgtEl>
                                      </p:cBhvr>
                                    </p:animEffect>
                                    <p:animScale>
                                      <p:cBhvr>
                                        <p:cTn id="7" dur="2500" autoRev="1" fill="hold"/>
                                        <p:tgtEl>
                                          <p:spTgt spid="2048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5" grpId="0" animBg="1"/>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1506" name="Picture 4"/>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611188" y="981075"/>
            <a:ext cx="4146550" cy="5545138"/>
          </a:xfrm>
          <a:prstGeom prst="rect">
            <a:avLst/>
          </a:prstGeom>
          <a:noFill/>
          <a:ln w="19050">
            <a:solidFill>
              <a:srgbClr val="000080"/>
            </a:solidFill>
            <a:miter lim="800000"/>
            <a:headEnd/>
            <a:tailEnd/>
          </a:ln>
          <a:extLst>
            <a:ext uri="{909E8E84-426E-40DD-AFC4-6F175D3DCCD1}">
              <a14:hiddenFill xmlns:a14="http://schemas.microsoft.com/office/drawing/2010/main">
                <a:solidFill>
                  <a:srgbClr val="FFFFFF"/>
                </a:solidFill>
              </a14:hiddenFill>
            </a:ext>
          </a:extLst>
        </p:spPr>
      </p:pic>
      <p:sp>
        <p:nvSpPr>
          <p:cNvPr id="21508" name="Oval 7"/>
          <p:cNvSpPr>
            <a:spLocks noChangeArrowheads="1"/>
          </p:cNvSpPr>
          <p:nvPr/>
        </p:nvSpPr>
        <p:spPr bwMode="auto">
          <a:xfrm>
            <a:off x="3419475" y="1052513"/>
            <a:ext cx="863600" cy="360362"/>
          </a:xfrm>
          <a:prstGeom prst="ellipse">
            <a:avLst/>
          </a:prstGeom>
          <a:noFill/>
          <a:ln w="19050">
            <a:solidFill>
              <a:srgbClr val="FF0000"/>
            </a:solidFill>
            <a:round/>
          </a:ln>
          <a:effectLst>
            <a:prstShdw prst="shdw17" dist="17961" dir="2700000">
              <a:srgbClr val="990000"/>
            </a:prstShdw>
          </a:effectLst>
          <a:extLst>
            <a:ext uri="{909E8E84-426E-40DD-AFC4-6F175D3DCCD1}">
              <a14:hiddenFill xmlns:a14="http://schemas.microsoft.com/office/drawing/2010/main">
                <a:solidFill>
                  <a:srgbClr val="FFFFFF"/>
                </a:solidFill>
              </a14:hiddenFill>
            </a:ext>
          </a:ex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ea typeface="宋体" panose="02010600030101010101" pitchFamily="2" charset="-122"/>
            </a:endParaRPr>
          </a:p>
        </p:txBody>
      </p:sp>
      <p:sp>
        <p:nvSpPr>
          <p:cNvPr id="21509" name="Text Box 13"/>
          <p:cNvSpPr txBox="1">
            <a:spLocks noChangeArrowheads="1"/>
          </p:cNvSpPr>
          <p:nvPr/>
        </p:nvSpPr>
        <p:spPr bwMode="auto">
          <a:xfrm>
            <a:off x="1547813" y="2852738"/>
            <a:ext cx="1784350" cy="366712"/>
          </a:xfrm>
          <a:prstGeom prst="rect">
            <a:avLst/>
          </a:prstGeom>
          <a:noFill/>
          <a:ln>
            <a:noFill/>
          </a:ln>
          <a:effectLst>
            <a:prstShdw prst="shdw17" dist="17961" dir="2700000">
              <a:srgbClr val="1F7A7A"/>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b="1">
                <a:solidFill>
                  <a:srgbClr val="FF0000"/>
                </a:solidFill>
                <a:ea typeface="宋体" panose="02010600030101010101" pitchFamily="2" charset="-122"/>
              </a:rPr>
              <a:t>什么原因要缓考</a:t>
            </a:r>
            <a:endParaRPr lang="zh-CN" altLang="en-US" b="1">
              <a:solidFill>
                <a:srgbClr val="FF0000"/>
              </a:solidFill>
              <a:ea typeface="宋体" panose="02010600030101010101" pitchFamily="2" charset="-122"/>
            </a:endParaRPr>
          </a:p>
        </p:txBody>
      </p:sp>
      <p:sp>
        <p:nvSpPr>
          <p:cNvPr id="21510" name="Text Box 14"/>
          <p:cNvSpPr txBox="1">
            <a:spLocks noChangeArrowheads="1"/>
          </p:cNvSpPr>
          <p:nvPr/>
        </p:nvSpPr>
        <p:spPr bwMode="auto">
          <a:xfrm>
            <a:off x="1662113" y="3500438"/>
            <a:ext cx="1555750" cy="366712"/>
          </a:xfrm>
          <a:prstGeom prst="rect">
            <a:avLst/>
          </a:prstGeom>
          <a:noFill/>
          <a:ln>
            <a:noFill/>
          </a:ln>
          <a:effectLst>
            <a:prstShdw prst="shdw17" dist="17961" dir="2700000">
              <a:srgbClr val="1F7A7A"/>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b="1">
                <a:solidFill>
                  <a:srgbClr val="FF0000"/>
                </a:solidFill>
                <a:ea typeface="宋体" panose="02010600030101010101" pitchFamily="2" charset="-122"/>
              </a:rPr>
              <a:t>医院证明材料</a:t>
            </a:r>
            <a:endParaRPr lang="zh-CN" altLang="en-US" b="1">
              <a:solidFill>
                <a:srgbClr val="FF0000"/>
              </a:solidFill>
              <a:ea typeface="宋体" panose="02010600030101010101" pitchFamily="2" charset="-122"/>
            </a:endParaRPr>
          </a:p>
        </p:txBody>
      </p:sp>
      <p:sp>
        <p:nvSpPr>
          <p:cNvPr id="21511" name="Text Box 15"/>
          <p:cNvSpPr txBox="1">
            <a:spLocks noChangeArrowheads="1"/>
          </p:cNvSpPr>
          <p:nvPr/>
        </p:nvSpPr>
        <p:spPr bwMode="auto">
          <a:xfrm>
            <a:off x="1733550" y="4221163"/>
            <a:ext cx="1327150" cy="366712"/>
          </a:xfrm>
          <a:prstGeom prst="rect">
            <a:avLst/>
          </a:prstGeom>
          <a:noFill/>
          <a:ln>
            <a:noFill/>
          </a:ln>
          <a:effectLst>
            <a:prstShdw prst="shdw17" dist="17961" dir="2700000">
              <a:srgbClr val="1F7A7A"/>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b="1">
                <a:solidFill>
                  <a:srgbClr val="FF0000"/>
                </a:solidFill>
                <a:ea typeface="宋体" panose="02010600030101010101" pitchFamily="2" charset="-122"/>
              </a:rPr>
              <a:t>周院长签字</a:t>
            </a:r>
            <a:endParaRPr lang="zh-CN" altLang="en-US" b="1">
              <a:solidFill>
                <a:srgbClr val="FF0000"/>
              </a:solidFill>
              <a:ea typeface="宋体" panose="02010600030101010101" pitchFamily="2" charset="-122"/>
            </a:endParaRPr>
          </a:p>
        </p:txBody>
      </p:sp>
      <p:sp>
        <p:nvSpPr>
          <p:cNvPr id="21512" name="Text Box 16"/>
          <p:cNvSpPr txBox="1">
            <a:spLocks noChangeArrowheads="1"/>
          </p:cNvSpPr>
          <p:nvPr/>
        </p:nvSpPr>
        <p:spPr bwMode="auto">
          <a:xfrm>
            <a:off x="1349375" y="4797425"/>
            <a:ext cx="2012950" cy="366713"/>
          </a:xfrm>
          <a:prstGeom prst="rect">
            <a:avLst/>
          </a:prstGeom>
          <a:noFill/>
          <a:ln>
            <a:noFill/>
          </a:ln>
          <a:effectLst>
            <a:prstShdw prst="shdw17" dist="17961" dir="2700000">
              <a:srgbClr val="1F7A7A"/>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b="1">
                <a:solidFill>
                  <a:srgbClr val="FF0000"/>
                </a:solidFill>
                <a:ea typeface="宋体" panose="02010600030101010101" pitchFamily="2" charset="-122"/>
              </a:rPr>
              <a:t>教务处蒋处长签字</a:t>
            </a:r>
            <a:endParaRPr lang="zh-CN" altLang="en-US" b="1">
              <a:solidFill>
                <a:srgbClr val="FF0000"/>
              </a:solidFill>
              <a:ea typeface="宋体" panose="02010600030101010101" pitchFamily="2" charset="-122"/>
            </a:endParaRPr>
          </a:p>
        </p:txBody>
      </p:sp>
      <p:sp>
        <p:nvSpPr>
          <p:cNvPr id="21513" name="Text Box 19"/>
          <p:cNvSpPr txBox="1">
            <a:spLocks noChangeArrowheads="1"/>
          </p:cNvSpPr>
          <p:nvPr/>
        </p:nvSpPr>
        <p:spPr bwMode="auto">
          <a:xfrm>
            <a:off x="1331913" y="5300663"/>
            <a:ext cx="2012950" cy="641350"/>
          </a:xfrm>
          <a:prstGeom prst="rect">
            <a:avLst/>
          </a:prstGeom>
          <a:noFill/>
          <a:ln>
            <a:noFill/>
          </a:ln>
          <a:effectLst>
            <a:prstShdw prst="shdw17" dist="17961" dir="2700000">
              <a:srgbClr val="1F7A7A"/>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b="1">
                <a:solidFill>
                  <a:srgbClr val="FF0000"/>
                </a:solidFill>
                <a:ea typeface="宋体" panose="02010600030101010101" pitchFamily="2" charset="-122"/>
              </a:rPr>
              <a:t>教务处学籍科处理</a:t>
            </a:r>
            <a:endParaRPr lang="zh-CN" altLang="en-US" b="1">
              <a:solidFill>
                <a:srgbClr val="FF0000"/>
              </a:solidFill>
              <a:ea typeface="宋体" panose="02010600030101010101" pitchFamily="2" charset="-122"/>
            </a:endParaRPr>
          </a:p>
          <a:p>
            <a:r>
              <a:rPr lang="zh-CN" altLang="en-US" b="1">
                <a:solidFill>
                  <a:srgbClr val="FF0000"/>
                </a:solidFill>
                <a:ea typeface="宋体" panose="02010600030101010101" pitchFamily="2" charset="-122"/>
              </a:rPr>
              <a:t>学院教务办存档</a:t>
            </a:r>
            <a:endParaRPr lang="zh-CN" altLang="en-US" b="1">
              <a:solidFill>
                <a:srgbClr val="FF0000"/>
              </a:solidFill>
              <a:ea typeface="宋体" panose="02010600030101010101" pitchFamily="2" charset="-122"/>
            </a:endParaRPr>
          </a:p>
        </p:txBody>
      </p:sp>
      <p:grpSp>
        <p:nvGrpSpPr>
          <p:cNvPr id="2" name="Group 22"/>
          <p:cNvGrpSpPr/>
          <p:nvPr/>
        </p:nvGrpSpPr>
        <p:grpSpPr bwMode="auto">
          <a:xfrm>
            <a:off x="5003800" y="1341438"/>
            <a:ext cx="2592388" cy="1439862"/>
            <a:chOff x="0" y="0"/>
            <a:chExt cx="1633" cy="907"/>
          </a:xfrm>
        </p:grpSpPr>
        <p:sp>
          <p:nvSpPr>
            <p:cNvPr id="28682" name="AutoShape 20"/>
            <p:cNvSpPr>
              <a:spLocks noChangeArrowheads="1"/>
            </p:cNvSpPr>
            <p:nvPr/>
          </p:nvSpPr>
          <p:spPr bwMode="auto">
            <a:xfrm>
              <a:off x="0" y="0"/>
              <a:ext cx="1633" cy="907"/>
            </a:xfrm>
            <a:prstGeom prst="wedgeRoundRectCallout">
              <a:avLst>
                <a:gd name="adj1" fmla="val -81597"/>
                <a:gd name="adj2" fmla="val -51653"/>
                <a:gd name="adj3" fmla="val 16667"/>
              </a:avLst>
            </a:prstGeom>
            <a:solidFill>
              <a:srgbClr val="33CCCC">
                <a:alpha val="94901"/>
              </a:srgbClr>
            </a:solidFill>
            <a:ln>
              <a:noFill/>
            </a:ln>
            <a:effectLst>
              <a:prstShdw prst="shdw17" dist="17961" dir="2700000">
                <a:srgbClr val="1F7A7A"/>
              </a:prst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ea typeface="宋体" panose="02010600030101010101" pitchFamily="2" charset="-122"/>
              </a:endParaRPr>
            </a:p>
          </p:txBody>
        </p:sp>
        <p:sp>
          <p:nvSpPr>
            <p:cNvPr id="21516" name="Text Box 21"/>
            <p:cNvSpPr txBox="1">
              <a:spLocks noChangeArrowheads="1"/>
            </p:cNvSpPr>
            <p:nvPr/>
          </p:nvSpPr>
          <p:spPr bwMode="auto">
            <a:xfrm>
              <a:off x="45" y="91"/>
              <a:ext cx="1406" cy="647"/>
            </a:xfrm>
            <a:prstGeom prst="rect">
              <a:avLst/>
            </a:prstGeom>
            <a:noFill/>
            <a:ln>
              <a:noFill/>
            </a:ln>
            <a:effectLst>
              <a:prstShdw prst="shdw17" dist="17961" dir="2700000">
                <a:srgbClr val="1F7A7A"/>
              </a:prstShdw>
            </a:effectLst>
            <a:extLst>
              <a:ext uri="{909E8E84-426E-40DD-AFC4-6F175D3DCCD1}">
                <a14:hiddenFill xmlns:a14="http://schemas.microsoft.com/office/drawing/2010/main">
                  <a:solidFill>
                    <a:srgbClr val="33CCCC">
                      <a:alpha val="95000"/>
                    </a:srgbClr>
                  </a:solidFill>
                </a14:hiddenFill>
              </a:ext>
              <a:ext uri="{91240B29-F687-4F45-9708-019B960494DF}">
                <a14:hiddenLine xmlns:a14="http://schemas.microsoft.com/office/drawing/2010/main" w="9525">
                  <a:solidFill>
                    <a:srgbClr val="000000"/>
                  </a:solidFill>
                  <a:miter lim="800000"/>
                  <a:headEnd/>
                  <a:tailEnd/>
                </a14:hiddenLine>
              </a:ext>
            </a:extLst>
          </p:spPr>
          <p:txBody>
            <a:bodyPr lIns="18000" tIns="10800" rIns="18000" bIns="1080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eaLnBrk="1" hangingPunct="1">
                <a:defRPr/>
              </a:pPr>
              <a:r>
                <a:rPr lang="zh-CN" altLang="en-US" sz="2200" b="1" smtClean="0">
                  <a:solidFill>
                    <a:srgbClr val="FFFFFF"/>
                  </a:solidFill>
                  <a:effectLst>
                    <a:outerShdw blurRad="38100" dist="38100" dir="2700000" algn="tl">
                      <a:srgbClr val="C0C0C0"/>
                    </a:outerShdw>
                  </a:effectLst>
                  <a:ea typeface="宋体" panose="02010600030101010101" pitchFamily="2" charset="-122"/>
                </a:rPr>
                <a:t>因病、受伤暂时不能参加理论或技术课考试</a:t>
              </a:r>
              <a:endParaRPr lang="zh-CN" altLang="en-US" sz="2200" smtClean="0">
                <a:ea typeface="宋体" panose="02010600030101010101" pitchFamily="2" charset="-122"/>
              </a:endParaRPr>
            </a:p>
          </p:txBody>
        </p:sp>
      </p:grpSp>
      <p:grpSp>
        <p:nvGrpSpPr>
          <p:cNvPr id="3" name="Group 26"/>
          <p:cNvGrpSpPr/>
          <p:nvPr/>
        </p:nvGrpSpPr>
        <p:grpSpPr bwMode="auto">
          <a:xfrm>
            <a:off x="5076825" y="3068638"/>
            <a:ext cx="3673475" cy="2879725"/>
            <a:chOff x="0" y="0"/>
            <a:chExt cx="2314" cy="1814"/>
          </a:xfrm>
        </p:grpSpPr>
        <p:sp>
          <p:nvSpPr>
            <p:cNvPr id="28685" name="AutoShape 24"/>
            <p:cNvSpPr>
              <a:spLocks noChangeArrowheads="1"/>
            </p:cNvSpPr>
            <p:nvPr/>
          </p:nvSpPr>
          <p:spPr bwMode="auto">
            <a:xfrm rot="5400000">
              <a:off x="702" y="-68"/>
              <a:ext cx="317" cy="453"/>
            </a:xfrm>
            <a:prstGeom prst="notchedRightArrow">
              <a:avLst>
                <a:gd name="adj1" fmla="val 50000"/>
                <a:gd name="adj2" fmla="val 25000"/>
              </a:avLst>
            </a:prstGeom>
            <a:solidFill>
              <a:srgbClr val="33CCCC">
                <a:alpha val="94901"/>
              </a:srgbClr>
            </a:solidFill>
            <a:ln>
              <a:noFill/>
            </a:ln>
            <a:effectLst>
              <a:prstShdw prst="shdw17" dist="17961" dir="2700000">
                <a:srgbClr val="1F7A7A"/>
              </a:prst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ea typeface="宋体" panose="02010600030101010101" pitchFamily="2" charset="-122"/>
              </a:endParaRPr>
            </a:p>
          </p:txBody>
        </p:sp>
        <p:sp>
          <p:nvSpPr>
            <p:cNvPr id="28686" name="AutoShape 25"/>
            <p:cNvSpPr>
              <a:spLocks noChangeArrowheads="1"/>
            </p:cNvSpPr>
            <p:nvPr/>
          </p:nvSpPr>
          <p:spPr bwMode="auto">
            <a:xfrm>
              <a:off x="0" y="408"/>
              <a:ext cx="2314" cy="1406"/>
            </a:xfrm>
            <a:prstGeom prst="roundRect">
              <a:avLst>
                <a:gd name="adj" fmla="val 16667"/>
              </a:avLst>
            </a:prstGeom>
            <a:solidFill>
              <a:srgbClr val="FFFFCC"/>
            </a:solidFill>
            <a:ln>
              <a:noFill/>
            </a:ln>
            <a:effectLst>
              <a:prstShdw prst="shdw17" dist="17961" dir="2700000">
                <a:srgbClr val="1F7A7A"/>
              </a:prstShdw>
            </a:effectLst>
            <a:extLst>
              <a:ext uri="{91240B29-F687-4F45-9708-019B960494DF}">
                <a14:hiddenLine xmlns:a14="http://schemas.microsoft.com/office/drawing/2010/main" w="9525">
                  <a:solidFill>
                    <a:srgbClr val="000000"/>
                  </a:solidFill>
                  <a:round/>
                </a14:hiddenLine>
              </a:ext>
            </a:ex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nSpc>
                  <a:spcPct val="120000"/>
                </a:lnSpc>
              </a:pPr>
              <a:r>
                <a:rPr lang="zh-CN" altLang="en-US" sz="2000" b="1" dirty="0">
                  <a:solidFill>
                    <a:srgbClr val="FF0000"/>
                  </a:solidFill>
                  <a:ea typeface="宋体" panose="02010600030101010101" pitchFamily="2" charset="-122"/>
                </a:rPr>
                <a:t>期末缓考与第二学期补考同步</a:t>
              </a:r>
              <a:endParaRPr lang="zh-CN" altLang="en-US" sz="2000" b="1" dirty="0">
                <a:solidFill>
                  <a:srgbClr val="FF0000"/>
                </a:solidFill>
                <a:ea typeface="宋体" panose="02010600030101010101" pitchFamily="2" charset="-122"/>
              </a:endParaRPr>
            </a:p>
            <a:p>
              <a:pPr>
                <a:lnSpc>
                  <a:spcPct val="120000"/>
                </a:lnSpc>
              </a:pPr>
              <a:r>
                <a:rPr lang="zh-CN" altLang="en-US" sz="2000" b="1" dirty="0">
                  <a:solidFill>
                    <a:srgbClr val="FF0000"/>
                  </a:solidFill>
                  <a:ea typeface="宋体" panose="02010600030101010101" pitchFamily="2" charset="-122"/>
                </a:rPr>
                <a:t>重修缓考与第二学期补考同步</a:t>
              </a:r>
              <a:endParaRPr lang="zh-CN" altLang="en-US" sz="2000" b="1" dirty="0">
                <a:solidFill>
                  <a:srgbClr val="FF0000"/>
                </a:solidFill>
                <a:ea typeface="宋体" panose="02010600030101010101" pitchFamily="2" charset="-122"/>
              </a:endParaRPr>
            </a:p>
            <a:p>
              <a:pPr>
                <a:lnSpc>
                  <a:spcPct val="120000"/>
                </a:lnSpc>
              </a:pPr>
              <a:r>
                <a:rPr lang="zh-CN" altLang="en-US" sz="2000" b="1" dirty="0">
                  <a:solidFill>
                    <a:srgbClr val="FF0000"/>
                  </a:solidFill>
                  <a:ea typeface="宋体" panose="02010600030101010101" pitchFamily="2" charset="-122"/>
                </a:rPr>
                <a:t>补考缓考与下一次重修期末考试</a:t>
              </a:r>
              <a:endParaRPr lang="zh-CN" altLang="en-US" sz="2000" b="1" dirty="0">
                <a:solidFill>
                  <a:srgbClr val="FF0000"/>
                </a:solidFill>
                <a:ea typeface="宋体" panose="02010600030101010101" pitchFamily="2" charset="-122"/>
              </a:endParaRPr>
            </a:p>
            <a:p>
              <a:pPr>
                <a:lnSpc>
                  <a:spcPct val="120000"/>
                </a:lnSpc>
              </a:pPr>
              <a:r>
                <a:rPr lang="zh-CN" altLang="en-US" sz="2000" b="1" dirty="0">
                  <a:solidFill>
                    <a:srgbClr val="FF0000"/>
                  </a:solidFill>
                  <a:ea typeface="宋体" panose="02010600030101010101" pitchFamily="2" charset="-122"/>
                </a:rPr>
                <a:t>或下年级期末考试同步</a:t>
              </a:r>
              <a:endParaRPr lang="zh-CN" altLang="en-US" sz="2000" b="1" dirty="0">
                <a:solidFill>
                  <a:srgbClr val="FF0000"/>
                </a:solidFill>
                <a:ea typeface="宋体" panose="02010600030101010101" pitchFamily="2" charset="-122"/>
              </a:endParaRPr>
            </a:p>
            <a:p>
              <a:pPr>
                <a:lnSpc>
                  <a:spcPct val="120000"/>
                </a:lnSpc>
              </a:pPr>
              <a:r>
                <a:rPr lang="zh-CN" altLang="en-US" sz="2000" b="1" dirty="0">
                  <a:solidFill>
                    <a:srgbClr val="FF0000"/>
                  </a:solidFill>
                  <a:ea typeface="宋体" panose="02010600030101010101" pitchFamily="2" charset="-122"/>
                </a:rPr>
                <a:t>缓考不及格直接进入重修环节</a:t>
              </a:r>
              <a:endParaRPr lang="zh-CN" altLang="en-US" sz="2000" b="1" dirty="0">
                <a:solidFill>
                  <a:srgbClr val="FF0000"/>
                </a:solidFill>
                <a:ea typeface="宋体" panose="02010600030101010101" pitchFamily="2"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150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1" presetClass="entr" presetSubtype="1" fill="hold" grpId="0" nodeType="clickEffect">
                                  <p:stCondLst>
                                    <p:cond delay="0"/>
                                  </p:stCondLst>
                                  <p:childTnLst>
                                    <p:set>
                                      <p:cBhvr>
                                        <p:cTn id="10" dur="1" fill="hold">
                                          <p:stCondLst>
                                            <p:cond delay="0"/>
                                          </p:stCondLst>
                                        </p:cTn>
                                        <p:tgtEl>
                                          <p:spTgt spid="21508"/>
                                        </p:tgtEl>
                                        <p:attrNameLst>
                                          <p:attrName>style.visibility</p:attrName>
                                        </p:attrNameLst>
                                      </p:cBhvr>
                                      <p:to>
                                        <p:strVal val="visible"/>
                                      </p:to>
                                    </p:set>
                                    <p:animEffect transition="in" filter="wheel(1)">
                                      <p:cBhvr>
                                        <p:cTn id="11" dur="2000"/>
                                        <p:tgtEl>
                                          <p:spTgt spid="21508"/>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nodeType="click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dissolve">
                                      <p:cBhvr>
                                        <p:cTn id="16" dur="5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up)">
                                      <p:cBhvr>
                                        <p:cTn id="21" dur="500"/>
                                        <p:tgtEl>
                                          <p:spTgt spid="3"/>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1509"/>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21510"/>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21511"/>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21512"/>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215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8" grpId="0" animBg="1"/>
      <p:bldP spid="21509" grpId="0"/>
      <p:bldP spid="21510" grpId="0"/>
      <p:bldP spid="21511" grpId="0"/>
      <p:bldP spid="21512" grpId="0"/>
      <p:bldP spid="21513" grpId="0"/>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7" name="Rectangle 2"/>
          <p:cNvSpPr>
            <a:spLocks noGrp="1" noChangeArrowheads="1"/>
          </p:cNvSpPr>
          <p:nvPr>
            <p:ph type="title" idx="4294967295"/>
          </p:nvPr>
        </p:nvSpPr>
        <p:spPr>
          <a:xfrm>
            <a:off x="1619671" y="274638"/>
            <a:ext cx="6297341" cy="922114"/>
          </a:xfrm>
          <a:prstGeom prst="roundRect">
            <a:avLst>
              <a:gd name="adj" fmla="val 50000"/>
            </a:avLst>
          </a:prstGeom>
          <a:ln w="12700">
            <a:solidFill>
              <a:srgbClr val="92D050"/>
            </a:solidFill>
          </a:ln>
        </p:spPr>
        <p:style>
          <a:lnRef idx="2">
            <a:schemeClr val="accent5"/>
          </a:lnRef>
          <a:fillRef idx="1">
            <a:schemeClr val="lt1"/>
          </a:fillRef>
          <a:effectRef idx="0">
            <a:schemeClr val="accent5"/>
          </a:effectRef>
          <a:fontRef idx="minor">
            <a:schemeClr val="dk1"/>
          </a:fontRef>
        </p:style>
        <p:txBody>
          <a:bodyPr>
            <a:normAutofit fontScale="90000"/>
          </a:bodyPr>
          <a:lstStyle/>
          <a:p>
            <a:pPr eaLnBrk="1" hangingPunct="1"/>
            <a:r>
              <a:rPr lang="zh-CN" altLang="en-US" b="1" dirty="0" smtClean="0">
                <a:solidFill>
                  <a:srgbClr val="0070C0"/>
                </a:solidFill>
                <a:latin typeface="微软雅黑" panose="020B0503020204020204" pitchFamily="34" charset="-122"/>
                <a:ea typeface="微软雅黑" panose="020B0503020204020204" pitchFamily="34" charset="-122"/>
              </a:rPr>
              <a:t>四、实践与合格</a:t>
            </a:r>
            <a:endParaRPr lang="zh-CN" altLang="en-US" b="1" dirty="0" smtClean="0">
              <a:solidFill>
                <a:srgbClr val="0070C0"/>
              </a:solidFill>
              <a:latin typeface="微软雅黑" panose="020B0503020204020204" pitchFamily="34" charset="-122"/>
              <a:ea typeface="微软雅黑" panose="020B0503020204020204" pitchFamily="34" charset="-122"/>
            </a:endParaRPr>
          </a:p>
        </p:txBody>
      </p:sp>
      <p:grpSp>
        <p:nvGrpSpPr>
          <p:cNvPr id="3" name="Group 6"/>
          <p:cNvGrpSpPr/>
          <p:nvPr/>
        </p:nvGrpSpPr>
        <p:grpSpPr bwMode="auto">
          <a:xfrm>
            <a:off x="2057797" y="1556792"/>
            <a:ext cx="1362075" cy="1322388"/>
            <a:chOff x="0" y="0"/>
            <a:chExt cx="414" cy="402"/>
          </a:xfrm>
        </p:grpSpPr>
        <p:sp>
          <p:nvSpPr>
            <p:cNvPr id="29702" name="AutoShape 7"/>
            <p:cNvSpPr>
              <a:spLocks noChangeArrowheads="1"/>
            </p:cNvSpPr>
            <p:nvPr/>
          </p:nvSpPr>
          <p:spPr bwMode="auto">
            <a:xfrm>
              <a:off x="0" y="0"/>
              <a:ext cx="414" cy="402"/>
            </a:xfrm>
            <a:prstGeom prst="roundRect">
              <a:avLst>
                <a:gd name="adj" fmla="val 11921"/>
              </a:avLst>
            </a:prstGeom>
            <a:gradFill rotWithShape="1">
              <a:gsLst>
                <a:gs pos="0">
                  <a:schemeClr val="accent1"/>
                </a:gs>
                <a:gs pos="100000">
                  <a:srgbClr val="598E25"/>
                </a:gs>
              </a:gsLst>
              <a:lin ang="5400000" scaled="1"/>
            </a:gradFill>
            <a:ln w="25400">
              <a:solidFill>
                <a:srgbClr val="FFFFFF"/>
              </a:solidFill>
              <a:round/>
            </a:ln>
            <a:effectLst>
              <a:outerShdw dist="53882" dir="2700000" algn="ctr" rotWithShape="0">
                <a:srgbClr val="000000">
                  <a:alpha val="50000"/>
                </a:srgbClr>
              </a:outerShdw>
            </a:effec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endParaRPr lang="zh-CN" altLang="en-US">
                <a:ea typeface="宋体" panose="02010600030101010101" pitchFamily="2" charset="-122"/>
              </a:endParaRPr>
            </a:p>
          </p:txBody>
        </p:sp>
        <p:sp>
          <p:nvSpPr>
            <p:cNvPr id="22536" name="Freeform 8"/>
            <p:cNvSpPr/>
            <p:nvPr/>
          </p:nvSpPr>
          <p:spPr bwMode="auto">
            <a:xfrm>
              <a:off x="26" y="26"/>
              <a:ext cx="206" cy="201"/>
            </a:xfrm>
            <a:custGeom>
              <a:avLst/>
              <a:gdLst>
                <a:gd name="T0" fmla="*/ 118 w 596"/>
                <a:gd name="T1" fmla="*/ 0 h 598"/>
                <a:gd name="T2" fmla="*/ 0 w 596"/>
                <a:gd name="T3" fmla="*/ 118 h 598"/>
                <a:gd name="T4" fmla="*/ 0 w 596"/>
                <a:gd name="T5" fmla="*/ 589 h 598"/>
                <a:gd name="T6" fmla="*/ 161 w 596"/>
                <a:gd name="T7" fmla="*/ 174 h 598"/>
                <a:gd name="T8" fmla="*/ 589 w 596"/>
                <a:gd name="T9" fmla="*/ 0 h 598"/>
                <a:gd name="T10" fmla="*/ 118 w 596"/>
                <a:gd name="T11" fmla="*/ 0 h 598"/>
              </a:gdLst>
              <a:ahLst/>
              <a:cxnLst>
                <a:cxn ang="0">
                  <a:pos x="T0" y="T1"/>
                </a:cxn>
                <a:cxn ang="0">
                  <a:pos x="T2" y="T3"/>
                </a:cxn>
                <a:cxn ang="0">
                  <a:pos x="T4" y="T5"/>
                </a:cxn>
                <a:cxn ang="0">
                  <a:pos x="T6" y="T7"/>
                </a:cxn>
                <a:cxn ang="0">
                  <a:pos x="T8" y="T9"/>
                </a:cxn>
                <a:cxn ang="0">
                  <a:pos x="T10" y="T11"/>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accent1">
                    <a:alpha val="0"/>
                  </a:schemeClr>
                </a:gs>
                <a:gs pos="50000">
                  <a:srgbClr val="C1E69D"/>
                </a:gs>
                <a:gs pos="100000">
                  <a:schemeClr val="accent1">
                    <a:alpha val="0"/>
                  </a:schemeClr>
                </a:gs>
              </a:gsLst>
              <a:lin ang="18900000" scaled="1"/>
            </a:gradFill>
            <a:ln>
              <a:noFill/>
            </a:ln>
            <a:extLst>
              <a:ext uri="{91240B29-F687-4F45-9708-019B960494DF}">
                <a14:hiddenLine xmlns:a14="http://schemas.microsoft.com/office/drawing/2010/main" w="9525">
                  <a:solidFill>
                    <a:srgbClr val="000000"/>
                  </a:solidFill>
                  <a:round/>
                </a14:hiddenLine>
              </a:ext>
            </a:extLst>
          </p:spPr>
          <p:txBody>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ea typeface="宋体" panose="02010600030101010101" pitchFamily="2" charset="-122"/>
              </a:endParaRPr>
            </a:p>
          </p:txBody>
        </p:sp>
      </p:grpSp>
      <p:sp>
        <p:nvSpPr>
          <p:cNvPr id="29704" name="Rectangle 9"/>
          <p:cNvSpPr>
            <a:spLocks noChangeArrowheads="1"/>
          </p:cNvSpPr>
          <p:nvPr/>
        </p:nvSpPr>
        <p:spPr bwMode="auto">
          <a:xfrm>
            <a:off x="2338785" y="1769517"/>
            <a:ext cx="906462"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2800" b="1" dirty="0">
                <a:solidFill>
                  <a:srgbClr val="FFFFFF"/>
                </a:solidFill>
                <a:latin typeface="微软雅黑" panose="020B0503020204020204" pitchFamily="34" charset="-122"/>
                <a:ea typeface="微软雅黑" panose="020B0503020204020204" pitchFamily="34" charset="-122"/>
              </a:rPr>
              <a:t>综合</a:t>
            </a:r>
            <a:endParaRPr lang="en-US" altLang="zh-CN" sz="2800" b="1" dirty="0">
              <a:solidFill>
                <a:srgbClr val="FFFFFF"/>
              </a:solidFill>
              <a:latin typeface="微软雅黑" panose="020B0503020204020204" pitchFamily="34" charset="-122"/>
              <a:ea typeface="微软雅黑" panose="020B0503020204020204" pitchFamily="34" charset="-122"/>
            </a:endParaRPr>
          </a:p>
          <a:p>
            <a:r>
              <a:rPr lang="zh-CN" altLang="en-US" sz="2800" b="1" dirty="0">
                <a:solidFill>
                  <a:srgbClr val="FFFFFF"/>
                </a:solidFill>
                <a:latin typeface="微软雅黑" panose="020B0503020204020204" pitchFamily="34" charset="-122"/>
                <a:ea typeface="微软雅黑" panose="020B0503020204020204" pitchFamily="34" charset="-122"/>
              </a:rPr>
              <a:t>见习</a:t>
            </a:r>
            <a:endParaRPr lang="en-US" altLang="zh-CN" sz="2800" b="1" dirty="0">
              <a:solidFill>
                <a:srgbClr val="FFFFFF"/>
              </a:solidFill>
              <a:latin typeface="微软雅黑" panose="020B0503020204020204" pitchFamily="34" charset="-122"/>
              <a:ea typeface="微软雅黑" panose="020B0503020204020204" pitchFamily="34" charset="-122"/>
            </a:endParaRPr>
          </a:p>
        </p:txBody>
      </p:sp>
      <p:grpSp>
        <p:nvGrpSpPr>
          <p:cNvPr id="5" name="Group 10"/>
          <p:cNvGrpSpPr/>
          <p:nvPr/>
        </p:nvGrpSpPr>
        <p:grpSpPr bwMode="auto">
          <a:xfrm>
            <a:off x="3779912" y="1556792"/>
            <a:ext cx="1362075" cy="1322388"/>
            <a:chOff x="0" y="0"/>
            <a:chExt cx="414" cy="402"/>
          </a:xfrm>
        </p:grpSpPr>
        <p:sp>
          <p:nvSpPr>
            <p:cNvPr id="29706" name="AutoShape 11"/>
            <p:cNvSpPr>
              <a:spLocks noChangeArrowheads="1"/>
            </p:cNvSpPr>
            <p:nvPr/>
          </p:nvSpPr>
          <p:spPr bwMode="auto">
            <a:xfrm>
              <a:off x="0" y="0"/>
              <a:ext cx="414" cy="402"/>
            </a:xfrm>
            <a:prstGeom prst="roundRect">
              <a:avLst>
                <a:gd name="adj" fmla="val 11921"/>
              </a:avLst>
            </a:prstGeom>
            <a:gradFill rotWithShape="1">
              <a:gsLst>
                <a:gs pos="0">
                  <a:schemeClr val="accent2"/>
                </a:gs>
                <a:gs pos="100000">
                  <a:srgbClr val="396293"/>
                </a:gs>
              </a:gsLst>
              <a:lin ang="5400000" scaled="1"/>
            </a:gradFill>
            <a:ln w="25400">
              <a:solidFill>
                <a:srgbClr val="FFFFFF"/>
              </a:solidFill>
              <a:round/>
            </a:ln>
            <a:effectLst>
              <a:outerShdw dist="53882" dir="2700000" algn="ctr" rotWithShape="0">
                <a:srgbClr val="000000">
                  <a:alpha val="50000"/>
                </a:srgbClr>
              </a:outerShdw>
            </a:effec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endParaRPr lang="zh-CN" altLang="en-US">
                <a:ea typeface="宋体" panose="02010600030101010101" pitchFamily="2" charset="-122"/>
              </a:endParaRPr>
            </a:p>
          </p:txBody>
        </p:sp>
        <p:sp>
          <p:nvSpPr>
            <p:cNvPr id="22540" name="Freeform 12"/>
            <p:cNvSpPr/>
            <p:nvPr/>
          </p:nvSpPr>
          <p:spPr bwMode="auto">
            <a:xfrm>
              <a:off x="26" y="26"/>
              <a:ext cx="206" cy="201"/>
            </a:xfrm>
            <a:custGeom>
              <a:avLst/>
              <a:gdLst>
                <a:gd name="T0" fmla="*/ 118 w 596"/>
                <a:gd name="T1" fmla="*/ 0 h 598"/>
                <a:gd name="T2" fmla="*/ 0 w 596"/>
                <a:gd name="T3" fmla="*/ 118 h 598"/>
                <a:gd name="T4" fmla="*/ 0 w 596"/>
                <a:gd name="T5" fmla="*/ 589 h 598"/>
                <a:gd name="T6" fmla="*/ 161 w 596"/>
                <a:gd name="T7" fmla="*/ 174 h 598"/>
                <a:gd name="T8" fmla="*/ 589 w 596"/>
                <a:gd name="T9" fmla="*/ 0 h 598"/>
                <a:gd name="T10" fmla="*/ 118 w 596"/>
                <a:gd name="T11" fmla="*/ 0 h 598"/>
              </a:gdLst>
              <a:ahLst/>
              <a:cxnLst>
                <a:cxn ang="0">
                  <a:pos x="T0" y="T1"/>
                </a:cxn>
                <a:cxn ang="0">
                  <a:pos x="T2" y="T3"/>
                </a:cxn>
                <a:cxn ang="0">
                  <a:pos x="T4" y="T5"/>
                </a:cxn>
                <a:cxn ang="0">
                  <a:pos x="T6" y="T7"/>
                </a:cxn>
                <a:cxn ang="0">
                  <a:pos x="T8" y="T9"/>
                </a:cxn>
                <a:cxn ang="0">
                  <a:pos x="T10" y="T11"/>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accent2">
                    <a:alpha val="0"/>
                  </a:schemeClr>
                </a:gs>
                <a:gs pos="50000">
                  <a:srgbClr val="AAC7EA"/>
                </a:gs>
                <a:gs pos="100000">
                  <a:schemeClr val="accent2">
                    <a:alpha val="0"/>
                  </a:schemeClr>
                </a:gs>
              </a:gsLst>
              <a:lin ang="18900000" scaled="1"/>
            </a:gradFill>
            <a:ln>
              <a:noFill/>
            </a:ln>
            <a:extLst>
              <a:ext uri="{91240B29-F687-4F45-9708-019B960494DF}">
                <a14:hiddenLine xmlns:a14="http://schemas.microsoft.com/office/drawing/2010/main" w="9525">
                  <a:solidFill>
                    <a:srgbClr val="000000"/>
                  </a:solidFill>
                  <a:round/>
                </a14:hiddenLine>
              </a:ext>
            </a:extLst>
          </p:spPr>
          <p:txBody>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ea typeface="宋体" panose="02010600030101010101" pitchFamily="2" charset="-122"/>
              </a:endParaRPr>
            </a:p>
          </p:txBody>
        </p:sp>
      </p:grpSp>
      <p:grpSp>
        <p:nvGrpSpPr>
          <p:cNvPr id="6" name="Group 13"/>
          <p:cNvGrpSpPr/>
          <p:nvPr/>
        </p:nvGrpSpPr>
        <p:grpSpPr bwMode="auto">
          <a:xfrm>
            <a:off x="5546825" y="1566317"/>
            <a:ext cx="1362075" cy="1322388"/>
            <a:chOff x="0" y="0"/>
            <a:chExt cx="414" cy="402"/>
          </a:xfrm>
        </p:grpSpPr>
        <p:sp>
          <p:nvSpPr>
            <p:cNvPr id="29709" name="AutoShape 14"/>
            <p:cNvSpPr>
              <a:spLocks noChangeArrowheads="1"/>
            </p:cNvSpPr>
            <p:nvPr/>
          </p:nvSpPr>
          <p:spPr bwMode="auto">
            <a:xfrm>
              <a:off x="0" y="0"/>
              <a:ext cx="414" cy="402"/>
            </a:xfrm>
            <a:prstGeom prst="roundRect">
              <a:avLst>
                <a:gd name="adj" fmla="val 11921"/>
              </a:avLst>
            </a:prstGeom>
            <a:gradFill rotWithShape="1">
              <a:gsLst>
                <a:gs pos="0">
                  <a:schemeClr val="hlink"/>
                </a:gs>
                <a:gs pos="100000">
                  <a:srgbClr val="9D4157"/>
                </a:gs>
              </a:gsLst>
              <a:lin ang="5400000" scaled="1"/>
            </a:gradFill>
            <a:ln w="25400">
              <a:solidFill>
                <a:srgbClr val="FFFFFF"/>
              </a:solidFill>
              <a:round/>
            </a:ln>
            <a:effectLst>
              <a:outerShdw dist="53882" dir="2700000" algn="ctr" rotWithShape="0">
                <a:srgbClr val="000000">
                  <a:alpha val="50000"/>
                </a:srgbClr>
              </a:outerShdw>
            </a:effec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endParaRPr lang="zh-CN" altLang="en-US">
                <a:ea typeface="宋体" panose="02010600030101010101" pitchFamily="2" charset="-122"/>
              </a:endParaRPr>
            </a:p>
          </p:txBody>
        </p:sp>
        <p:sp>
          <p:nvSpPr>
            <p:cNvPr id="22543" name="Freeform 15"/>
            <p:cNvSpPr/>
            <p:nvPr/>
          </p:nvSpPr>
          <p:spPr bwMode="auto">
            <a:xfrm>
              <a:off x="26" y="26"/>
              <a:ext cx="206" cy="201"/>
            </a:xfrm>
            <a:custGeom>
              <a:avLst/>
              <a:gdLst>
                <a:gd name="T0" fmla="*/ 118 w 596"/>
                <a:gd name="T1" fmla="*/ 0 h 598"/>
                <a:gd name="T2" fmla="*/ 0 w 596"/>
                <a:gd name="T3" fmla="*/ 118 h 598"/>
                <a:gd name="T4" fmla="*/ 0 w 596"/>
                <a:gd name="T5" fmla="*/ 589 h 598"/>
                <a:gd name="T6" fmla="*/ 161 w 596"/>
                <a:gd name="T7" fmla="*/ 174 h 598"/>
                <a:gd name="T8" fmla="*/ 589 w 596"/>
                <a:gd name="T9" fmla="*/ 0 h 598"/>
                <a:gd name="T10" fmla="*/ 118 w 596"/>
                <a:gd name="T11" fmla="*/ 0 h 598"/>
              </a:gdLst>
              <a:ahLst/>
              <a:cxnLst>
                <a:cxn ang="0">
                  <a:pos x="T0" y="T1"/>
                </a:cxn>
                <a:cxn ang="0">
                  <a:pos x="T2" y="T3"/>
                </a:cxn>
                <a:cxn ang="0">
                  <a:pos x="T4" y="T5"/>
                </a:cxn>
                <a:cxn ang="0">
                  <a:pos x="T6" y="T7"/>
                </a:cxn>
                <a:cxn ang="0">
                  <a:pos x="T8" y="T9"/>
                </a:cxn>
                <a:cxn ang="0">
                  <a:pos x="T10" y="T11"/>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hlink">
                    <a:alpha val="0"/>
                  </a:schemeClr>
                </a:gs>
                <a:gs pos="50000">
                  <a:srgbClr val="F0B0BF"/>
                </a:gs>
                <a:gs pos="100000">
                  <a:schemeClr val="hlink">
                    <a:alpha val="0"/>
                  </a:schemeClr>
                </a:gs>
              </a:gsLst>
              <a:lin ang="18900000" scaled="1"/>
            </a:gradFill>
            <a:ln>
              <a:noFill/>
            </a:ln>
            <a:extLst>
              <a:ext uri="{91240B29-F687-4F45-9708-019B960494DF}">
                <a14:hiddenLine xmlns:a14="http://schemas.microsoft.com/office/drawing/2010/main" w="9525">
                  <a:solidFill>
                    <a:srgbClr val="000000"/>
                  </a:solidFill>
                  <a:round/>
                </a14:hiddenLine>
              </a:ext>
            </a:extLst>
          </p:spPr>
          <p:txBody>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ea typeface="宋体" panose="02010600030101010101" pitchFamily="2" charset="-122"/>
              </a:endParaRPr>
            </a:p>
          </p:txBody>
        </p:sp>
      </p:grpSp>
      <p:sp>
        <p:nvSpPr>
          <p:cNvPr id="29711" name="Rectangle 16"/>
          <p:cNvSpPr>
            <a:spLocks noChangeArrowheads="1"/>
          </p:cNvSpPr>
          <p:nvPr/>
        </p:nvSpPr>
        <p:spPr bwMode="auto">
          <a:xfrm>
            <a:off x="3995812" y="1769517"/>
            <a:ext cx="906462"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2800" b="1" dirty="0">
                <a:solidFill>
                  <a:srgbClr val="FFFFFF"/>
                </a:solidFill>
                <a:latin typeface="微软雅黑" panose="020B0503020204020204" pitchFamily="34" charset="-122"/>
                <a:ea typeface="微软雅黑" panose="020B0503020204020204" pitchFamily="34" charset="-122"/>
              </a:rPr>
              <a:t>毕业</a:t>
            </a:r>
            <a:endParaRPr lang="en-US" altLang="zh-CN" sz="2800" b="1" dirty="0">
              <a:solidFill>
                <a:srgbClr val="FFFFFF"/>
              </a:solidFill>
              <a:latin typeface="微软雅黑" panose="020B0503020204020204" pitchFamily="34" charset="-122"/>
              <a:ea typeface="微软雅黑" panose="020B0503020204020204" pitchFamily="34" charset="-122"/>
            </a:endParaRPr>
          </a:p>
          <a:p>
            <a:r>
              <a:rPr lang="zh-CN" altLang="en-US" sz="2800" b="1" dirty="0">
                <a:solidFill>
                  <a:srgbClr val="FFFFFF"/>
                </a:solidFill>
                <a:latin typeface="微软雅黑" panose="020B0503020204020204" pitchFamily="34" charset="-122"/>
                <a:ea typeface="微软雅黑" panose="020B0503020204020204" pitchFamily="34" charset="-122"/>
              </a:rPr>
              <a:t>实习</a:t>
            </a:r>
            <a:endParaRPr lang="en-US" altLang="zh-CN" sz="2800" b="1" dirty="0">
              <a:solidFill>
                <a:srgbClr val="FFFFFF"/>
              </a:solidFill>
              <a:latin typeface="微软雅黑" panose="020B0503020204020204" pitchFamily="34" charset="-122"/>
              <a:ea typeface="微软雅黑" panose="020B0503020204020204" pitchFamily="34" charset="-122"/>
            </a:endParaRPr>
          </a:p>
        </p:txBody>
      </p:sp>
      <p:sp>
        <p:nvSpPr>
          <p:cNvPr id="29712" name="Rectangle 17"/>
          <p:cNvSpPr>
            <a:spLocks noChangeArrowheads="1"/>
          </p:cNvSpPr>
          <p:nvPr/>
        </p:nvSpPr>
        <p:spPr bwMode="auto">
          <a:xfrm>
            <a:off x="5810350" y="1769517"/>
            <a:ext cx="906462"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2800" b="1" dirty="0">
                <a:solidFill>
                  <a:srgbClr val="FFFFFF"/>
                </a:solidFill>
                <a:latin typeface="微软雅黑" panose="020B0503020204020204" pitchFamily="34" charset="-122"/>
                <a:ea typeface="微软雅黑" panose="020B0503020204020204" pitchFamily="34" charset="-122"/>
              </a:rPr>
              <a:t>毕业</a:t>
            </a:r>
            <a:endParaRPr lang="en-US" altLang="zh-CN" sz="2800" b="1" dirty="0">
              <a:solidFill>
                <a:srgbClr val="FFFFFF"/>
              </a:solidFill>
              <a:latin typeface="微软雅黑" panose="020B0503020204020204" pitchFamily="34" charset="-122"/>
              <a:ea typeface="微软雅黑" panose="020B0503020204020204" pitchFamily="34" charset="-122"/>
            </a:endParaRPr>
          </a:p>
          <a:p>
            <a:r>
              <a:rPr lang="zh-CN" altLang="en-US" sz="2800" b="1" dirty="0">
                <a:solidFill>
                  <a:srgbClr val="FFFFFF"/>
                </a:solidFill>
                <a:latin typeface="微软雅黑" panose="020B0503020204020204" pitchFamily="34" charset="-122"/>
                <a:ea typeface="微软雅黑" panose="020B0503020204020204" pitchFamily="34" charset="-122"/>
              </a:rPr>
              <a:t>论文</a:t>
            </a:r>
            <a:endParaRPr lang="en-US" altLang="zh-CN" sz="2800" b="1" dirty="0">
              <a:solidFill>
                <a:srgbClr val="FFFFFF"/>
              </a:solidFill>
              <a:latin typeface="微软雅黑" panose="020B0503020204020204" pitchFamily="34" charset="-122"/>
              <a:ea typeface="微软雅黑" panose="020B0503020204020204" pitchFamily="34" charset="-122"/>
            </a:endParaRPr>
          </a:p>
        </p:txBody>
      </p:sp>
      <p:grpSp>
        <p:nvGrpSpPr>
          <p:cNvPr id="7" name="Group 6"/>
          <p:cNvGrpSpPr/>
          <p:nvPr/>
        </p:nvGrpSpPr>
        <p:grpSpPr bwMode="auto">
          <a:xfrm>
            <a:off x="395536" y="1520825"/>
            <a:ext cx="1362075" cy="1322388"/>
            <a:chOff x="0" y="0"/>
            <a:chExt cx="414" cy="402"/>
          </a:xfrm>
        </p:grpSpPr>
        <p:sp>
          <p:nvSpPr>
            <p:cNvPr id="23" name="AutoShape 7"/>
            <p:cNvSpPr>
              <a:spLocks noChangeArrowheads="1"/>
            </p:cNvSpPr>
            <p:nvPr/>
          </p:nvSpPr>
          <p:spPr bwMode="auto">
            <a:xfrm>
              <a:off x="0" y="0"/>
              <a:ext cx="414" cy="402"/>
            </a:xfrm>
            <a:prstGeom prst="roundRect">
              <a:avLst>
                <a:gd name="adj" fmla="val 11921"/>
              </a:avLst>
            </a:prstGeom>
            <a:solidFill>
              <a:srgbClr val="7030A0"/>
            </a:solidFill>
            <a:ln w="25400">
              <a:solidFill>
                <a:srgbClr val="FFFFFF"/>
              </a:solidFill>
              <a:round/>
            </a:ln>
            <a:effectLst>
              <a:outerShdw dist="53882" dir="2700000" algn="ctr" rotWithShape="0">
                <a:srgbClr val="000000">
                  <a:alpha val="50000"/>
                </a:srgbClr>
              </a:outerShdw>
            </a:effec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endParaRPr lang="zh-CN" altLang="en-US">
                <a:ea typeface="宋体" panose="02010600030101010101" pitchFamily="2" charset="-122"/>
              </a:endParaRPr>
            </a:p>
          </p:txBody>
        </p:sp>
        <p:sp>
          <p:nvSpPr>
            <p:cNvPr id="24" name="Freeform 8"/>
            <p:cNvSpPr/>
            <p:nvPr/>
          </p:nvSpPr>
          <p:spPr bwMode="auto">
            <a:xfrm>
              <a:off x="27" y="30"/>
              <a:ext cx="206" cy="201"/>
            </a:xfrm>
            <a:custGeom>
              <a:avLst/>
              <a:gdLst>
                <a:gd name="T0" fmla="*/ 118 w 596"/>
                <a:gd name="T1" fmla="*/ 0 h 598"/>
                <a:gd name="T2" fmla="*/ 0 w 596"/>
                <a:gd name="T3" fmla="*/ 118 h 598"/>
                <a:gd name="T4" fmla="*/ 0 w 596"/>
                <a:gd name="T5" fmla="*/ 589 h 598"/>
                <a:gd name="T6" fmla="*/ 161 w 596"/>
                <a:gd name="T7" fmla="*/ 174 h 598"/>
                <a:gd name="T8" fmla="*/ 589 w 596"/>
                <a:gd name="T9" fmla="*/ 0 h 598"/>
                <a:gd name="T10" fmla="*/ 118 w 596"/>
                <a:gd name="T11" fmla="*/ 0 h 598"/>
              </a:gdLst>
              <a:ahLst/>
              <a:cxnLst>
                <a:cxn ang="0">
                  <a:pos x="T0" y="T1"/>
                </a:cxn>
                <a:cxn ang="0">
                  <a:pos x="T2" y="T3"/>
                </a:cxn>
                <a:cxn ang="0">
                  <a:pos x="T4" y="T5"/>
                </a:cxn>
                <a:cxn ang="0">
                  <a:pos x="T6" y="T7"/>
                </a:cxn>
                <a:cxn ang="0">
                  <a:pos x="T8" y="T9"/>
                </a:cxn>
                <a:cxn ang="0">
                  <a:pos x="T10" y="T11"/>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flip="none" rotWithShape="1">
              <a:gsLst>
                <a:gs pos="2000">
                  <a:srgbClr val="7030A0">
                    <a:tint val="66000"/>
                    <a:satMod val="160000"/>
                    <a:alpha val="0"/>
                  </a:srgbClr>
                </a:gs>
                <a:gs pos="50000">
                  <a:srgbClr val="7030A0">
                    <a:tint val="44500"/>
                    <a:satMod val="160000"/>
                  </a:srgbClr>
                </a:gs>
                <a:gs pos="100000">
                  <a:srgbClr val="FFFFFF">
                    <a:alpha val="8000"/>
                  </a:srgbClr>
                </a:gs>
              </a:gsLst>
              <a:lin ang="18900000" scaled="1"/>
              <a:tileRect/>
            </a:gradFill>
            <a:ln>
              <a:noFill/>
            </a:ln>
            <a:extLst>
              <a:ext uri="{91240B29-F687-4F45-9708-019B960494DF}">
                <a14:hiddenLine xmlns:a14="http://schemas.microsoft.com/office/drawing/2010/main" w="9525">
                  <a:solidFill>
                    <a:srgbClr val="000000"/>
                  </a:solidFill>
                  <a:round/>
                </a14:hiddenLine>
              </a:ext>
            </a:extLst>
          </p:spPr>
          <p:txBody>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ea typeface="宋体" panose="02010600030101010101" pitchFamily="2" charset="-122"/>
              </a:endParaRPr>
            </a:p>
          </p:txBody>
        </p:sp>
      </p:grpSp>
      <p:sp>
        <p:nvSpPr>
          <p:cNvPr id="25" name="Rectangle 9"/>
          <p:cNvSpPr>
            <a:spLocks noChangeArrowheads="1"/>
          </p:cNvSpPr>
          <p:nvPr/>
        </p:nvSpPr>
        <p:spPr bwMode="auto">
          <a:xfrm>
            <a:off x="750357" y="1733550"/>
            <a:ext cx="902811"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2800" b="1" dirty="0" smtClean="0">
                <a:solidFill>
                  <a:srgbClr val="FFFFFF"/>
                </a:solidFill>
                <a:latin typeface="微软雅黑" panose="020B0503020204020204" pitchFamily="34" charset="-122"/>
                <a:ea typeface="微软雅黑" panose="020B0503020204020204" pitchFamily="34" charset="-122"/>
              </a:rPr>
              <a:t>集中</a:t>
            </a:r>
            <a:endParaRPr lang="en-US" altLang="zh-CN" sz="2800" b="1" dirty="0" smtClean="0">
              <a:solidFill>
                <a:srgbClr val="FFFFFF"/>
              </a:solidFill>
              <a:latin typeface="微软雅黑" panose="020B0503020204020204" pitchFamily="34" charset="-122"/>
              <a:ea typeface="微软雅黑" panose="020B0503020204020204" pitchFamily="34" charset="-122"/>
            </a:endParaRPr>
          </a:p>
          <a:p>
            <a:r>
              <a:rPr lang="zh-CN" altLang="en-US" sz="2800" b="1" dirty="0" smtClean="0">
                <a:solidFill>
                  <a:srgbClr val="FFFFFF"/>
                </a:solidFill>
                <a:latin typeface="微软雅黑" panose="020B0503020204020204" pitchFamily="34" charset="-122"/>
                <a:ea typeface="微软雅黑" panose="020B0503020204020204" pitchFamily="34" charset="-122"/>
              </a:rPr>
              <a:t>实践</a:t>
            </a:r>
            <a:endParaRPr lang="en-US" altLang="zh-CN" sz="2800" b="1" dirty="0">
              <a:solidFill>
                <a:srgbClr val="FFFFFF"/>
              </a:solidFill>
              <a:latin typeface="微软雅黑" panose="020B0503020204020204" pitchFamily="34" charset="-122"/>
              <a:ea typeface="微软雅黑" panose="020B0503020204020204" pitchFamily="34" charset="-122"/>
            </a:endParaRPr>
          </a:p>
        </p:txBody>
      </p:sp>
      <p:sp>
        <p:nvSpPr>
          <p:cNvPr id="2" name="虚尾箭头 1"/>
          <p:cNvSpPr/>
          <p:nvPr/>
        </p:nvSpPr>
        <p:spPr bwMode="auto">
          <a:xfrm rot="5400000">
            <a:off x="612427" y="3044578"/>
            <a:ext cx="934371" cy="792088"/>
          </a:xfrm>
          <a:prstGeom prst="stripedRightArrow">
            <a:avLst/>
          </a:prstGeom>
          <a:solidFill>
            <a:srgbClr val="FFCCFF">
              <a:alpha val="95000"/>
            </a:srgbClr>
          </a:solidFill>
          <a:ln>
            <a:solidFill>
              <a:srgbClr val="FFFFFF"/>
            </a:solidFill>
          </a:ln>
          <a:effectLst>
            <a:outerShdw dist="17961" dir="2700000" algn="ctr" rotWithShape="0">
              <a:srgbClr val="33CCCC">
                <a:gamma/>
                <a:shade val="60000"/>
                <a:invGamma/>
              </a:srgbClr>
            </a:outerShdw>
          </a:effectLst>
        </p:spPr>
        <p:txBody>
          <a:bodyPr vert="horz" wrap="none" lIns="91440" tIns="45720" rIns="91440" bIns="45720" numCol="1" rtlCol="0" anchor="ctr" anchorCtr="0" compatLnSpc="1"/>
          <a:lstStyle/>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ndParaRPr>
          </a:p>
        </p:txBody>
      </p:sp>
      <p:sp>
        <p:nvSpPr>
          <p:cNvPr id="4" name="圆角矩形 3"/>
          <p:cNvSpPr/>
          <p:nvPr/>
        </p:nvSpPr>
        <p:spPr bwMode="auto">
          <a:xfrm>
            <a:off x="323528" y="4005064"/>
            <a:ext cx="1506091" cy="2304256"/>
          </a:xfrm>
          <a:prstGeom prst="roundRect">
            <a:avLst/>
          </a:prstGeom>
          <a:noFill/>
          <a:ln>
            <a:solidFill>
              <a:srgbClr val="7030A0"/>
            </a:solidFill>
          </a:ln>
          <a:effectLst/>
        </p:spPr>
        <p:txBody>
          <a:bodyPr vert="horz" wrap="none" lIns="91440" tIns="45720" rIns="91440" bIns="45720" numCol="1" rtlCol="0" anchor="ctr" anchorCtr="0" compatLnSpc="1"/>
          <a:lstStyle/>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en-US" altLang="zh-CN" sz="2000" b="1" i="0" u="none" strike="noStrike" cap="none" normalizeH="0" baseline="0" dirty="0" smtClean="0">
                <a:ln>
                  <a:noFill/>
                </a:ln>
                <a:solidFill>
                  <a:srgbClr val="7030A0"/>
                </a:solidFill>
                <a:effectLst/>
                <a:latin typeface="微软雅黑" panose="020B0503020204020204" pitchFamily="34" charset="-122"/>
                <a:ea typeface="微软雅黑" panose="020B0503020204020204" pitchFamily="34" charset="-122"/>
              </a:rPr>
              <a:t>2-6</a:t>
            </a:r>
            <a:r>
              <a:rPr kumimoji="0" lang="zh-CN" altLang="en-US" sz="2000" b="1" i="0" u="none" strike="noStrike" cap="none" normalizeH="0" baseline="0" dirty="0" smtClean="0">
                <a:ln>
                  <a:noFill/>
                </a:ln>
                <a:solidFill>
                  <a:srgbClr val="7030A0"/>
                </a:solidFill>
                <a:effectLst/>
                <a:latin typeface="微软雅黑" panose="020B0503020204020204" pitchFamily="34" charset="-122"/>
                <a:ea typeface="微软雅黑" panose="020B0503020204020204" pitchFamily="34" charset="-122"/>
              </a:rPr>
              <a:t>学期</a:t>
            </a:r>
            <a:endParaRPr kumimoji="0" lang="en-US" altLang="zh-CN" sz="2000" b="1" i="0" u="none" strike="noStrike" cap="none" normalizeH="0" baseline="0" dirty="0" smtClean="0">
              <a:ln>
                <a:noFill/>
              </a:ln>
              <a:solidFill>
                <a:srgbClr val="7030A0"/>
              </a:solidFill>
              <a:effectLst/>
              <a:latin typeface="微软雅黑" panose="020B0503020204020204" pitchFamily="34" charset="-122"/>
              <a:ea typeface="微软雅黑" panose="020B0503020204020204" pitchFamily="34" charset="-122"/>
            </a:endParaRPr>
          </a:p>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lang="zh-CN" altLang="en-US" sz="2000" b="1" dirty="0" smtClean="0">
                <a:solidFill>
                  <a:srgbClr val="7030A0"/>
                </a:solidFill>
                <a:latin typeface="微软雅黑" panose="020B0503020204020204" pitchFamily="34" charset="-122"/>
                <a:ea typeface="微软雅黑" panose="020B0503020204020204" pitchFamily="34" charset="-122"/>
              </a:rPr>
              <a:t>第</a:t>
            </a:r>
            <a:r>
              <a:rPr lang="en-US" altLang="zh-CN" sz="2000" b="1" dirty="0" smtClean="0">
                <a:solidFill>
                  <a:srgbClr val="7030A0"/>
                </a:solidFill>
                <a:latin typeface="微软雅黑" panose="020B0503020204020204" pitchFamily="34" charset="-122"/>
                <a:ea typeface="微软雅黑" panose="020B0503020204020204" pitchFamily="34" charset="-122"/>
              </a:rPr>
              <a:t>17-18</a:t>
            </a:r>
            <a:r>
              <a:rPr lang="zh-CN" altLang="en-US" sz="2000" b="1" dirty="0" smtClean="0">
                <a:solidFill>
                  <a:srgbClr val="7030A0"/>
                </a:solidFill>
                <a:latin typeface="微软雅黑" panose="020B0503020204020204" pitchFamily="34" charset="-122"/>
                <a:ea typeface="微软雅黑" panose="020B0503020204020204" pitchFamily="34" charset="-122"/>
              </a:rPr>
              <a:t>周</a:t>
            </a:r>
            <a:endParaRPr lang="en-US" altLang="zh-CN" sz="2000" b="1" dirty="0" smtClean="0">
              <a:solidFill>
                <a:srgbClr val="7030A0"/>
              </a:solidFill>
              <a:latin typeface="微软雅黑" panose="020B0503020204020204" pitchFamily="34" charset="-122"/>
              <a:ea typeface="微软雅黑" panose="020B0503020204020204" pitchFamily="34" charset="-122"/>
            </a:endParaRPr>
          </a:p>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lang="zh-CN" altLang="en-US" sz="2000" b="1" dirty="0" smtClean="0">
                <a:solidFill>
                  <a:srgbClr val="7030A0"/>
                </a:solidFill>
                <a:latin typeface="微软雅黑" panose="020B0503020204020204" pitchFamily="34" charset="-122"/>
                <a:ea typeface="微软雅黑" panose="020B0503020204020204" pitchFamily="34" charset="-122"/>
              </a:rPr>
              <a:t>每学期内容</a:t>
            </a:r>
            <a:endParaRPr lang="en-US" altLang="zh-CN" sz="2000" b="1" dirty="0" smtClean="0">
              <a:solidFill>
                <a:srgbClr val="7030A0"/>
              </a:solidFill>
              <a:latin typeface="微软雅黑" panose="020B0503020204020204" pitchFamily="34" charset="-122"/>
              <a:ea typeface="微软雅黑" panose="020B0503020204020204" pitchFamily="34" charset="-122"/>
            </a:endParaRPr>
          </a:p>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lang="zh-CN" altLang="en-US" sz="2000" b="1" dirty="0" smtClean="0">
                <a:solidFill>
                  <a:srgbClr val="7030A0"/>
                </a:solidFill>
                <a:latin typeface="微软雅黑" panose="020B0503020204020204" pitchFamily="34" charset="-122"/>
                <a:ea typeface="微软雅黑" panose="020B0503020204020204" pitchFamily="34" charset="-122"/>
              </a:rPr>
              <a:t>不同</a:t>
            </a:r>
            <a:endParaRPr lang="en-US" altLang="zh-CN" sz="2000" b="1" dirty="0" smtClean="0">
              <a:solidFill>
                <a:srgbClr val="7030A0"/>
              </a:solidFill>
              <a:latin typeface="微软雅黑" panose="020B0503020204020204" pitchFamily="34" charset="-122"/>
              <a:ea typeface="微软雅黑" panose="020B0503020204020204" pitchFamily="34" charset="-122"/>
            </a:endParaRPr>
          </a:p>
        </p:txBody>
      </p:sp>
      <p:sp>
        <p:nvSpPr>
          <p:cNvPr id="31" name="虚尾箭头 30"/>
          <p:cNvSpPr/>
          <p:nvPr/>
        </p:nvSpPr>
        <p:spPr bwMode="auto">
          <a:xfrm rot="5400000">
            <a:off x="2262704" y="3044578"/>
            <a:ext cx="934371" cy="792088"/>
          </a:xfrm>
          <a:prstGeom prst="stripedRightArrow">
            <a:avLst/>
          </a:prstGeom>
          <a:solidFill>
            <a:schemeClr val="accent5">
              <a:lumMod val="75000"/>
              <a:alpha val="95000"/>
            </a:schemeClr>
          </a:solidFill>
          <a:ln>
            <a:solidFill>
              <a:srgbClr val="FFFFFF"/>
            </a:solidFill>
          </a:ln>
          <a:effectLst>
            <a:outerShdw dist="17961" dir="2700000" algn="ctr" rotWithShape="0">
              <a:srgbClr val="33CCCC">
                <a:gamma/>
                <a:shade val="60000"/>
                <a:invGamma/>
              </a:srgbClr>
            </a:outerShdw>
          </a:effectLst>
        </p:spPr>
        <p:txBody>
          <a:bodyPr vert="horz" wrap="none" lIns="91440" tIns="45720" rIns="91440" bIns="45720" numCol="1" rtlCol="0" anchor="ctr" anchorCtr="0" compatLnSpc="1"/>
          <a:lstStyle/>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ndParaRPr>
          </a:p>
        </p:txBody>
      </p:sp>
      <p:sp>
        <p:nvSpPr>
          <p:cNvPr id="32" name="圆角矩形 31"/>
          <p:cNvSpPr/>
          <p:nvPr/>
        </p:nvSpPr>
        <p:spPr bwMode="auto">
          <a:xfrm>
            <a:off x="1907704" y="4005064"/>
            <a:ext cx="1656183" cy="2304256"/>
          </a:xfrm>
          <a:prstGeom prst="roundRect">
            <a:avLst/>
          </a:prstGeom>
          <a:noFill/>
          <a:ln>
            <a:solidFill>
              <a:srgbClr val="00B050"/>
            </a:solidFill>
          </a:ln>
          <a:effectLst/>
        </p:spPr>
        <p:txBody>
          <a:bodyPr vert="horz" wrap="none" lIns="91440" tIns="45720" rIns="91440" bIns="45720" numCol="1" rtlCol="0" anchor="ctr" anchorCtr="0" compatLnSpc="1"/>
          <a:lstStyle/>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lang="en-US" altLang="zh-CN" sz="2000" b="1" dirty="0">
                <a:solidFill>
                  <a:schemeClr val="tx2">
                    <a:lumMod val="75000"/>
                  </a:schemeClr>
                </a:solidFill>
                <a:latin typeface="微软雅黑" panose="020B0503020204020204" pitchFamily="34" charset="-122"/>
                <a:ea typeface="微软雅黑" panose="020B0503020204020204" pitchFamily="34" charset="-122"/>
              </a:rPr>
              <a:t>4</a:t>
            </a:r>
            <a:r>
              <a:rPr lang="zh-CN" altLang="en-US" sz="2000" b="1" dirty="0">
                <a:solidFill>
                  <a:schemeClr val="tx2">
                    <a:lumMod val="75000"/>
                  </a:schemeClr>
                </a:solidFill>
                <a:latin typeface="微软雅黑" panose="020B0503020204020204" pitchFamily="34" charset="-122"/>
                <a:ea typeface="微软雅黑" panose="020B0503020204020204" pitchFamily="34" charset="-122"/>
              </a:rPr>
              <a:t>、</a:t>
            </a:r>
            <a:r>
              <a:rPr lang="en-US" altLang="zh-CN" sz="2000" b="1" dirty="0">
                <a:solidFill>
                  <a:schemeClr val="tx2">
                    <a:lumMod val="75000"/>
                  </a:schemeClr>
                </a:solidFill>
                <a:latin typeface="微软雅黑" panose="020B0503020204020204" pitchFamily="34" charset="-122"/>
                <a:ea typeface="微软雅黑" panose="020B0503020204020204" pitchFamily="34" charset="-122"/>
              </a:rPr>
              <a:t>6</a:t>
            </a:r>
            <a:r>
              <a:rPr lang="zh-CN" altLang="en-US" sz="2000" b="1" dirty="0">
                <a:solidFill>
                  <a:schemeClr val="tx2">
                    <a:lumMod val="75000"/>
                  </a:schemeClr>
                </a:solidFill>
                <a:latin typeface="微软雅黑" panose="020B0503020204020204" pitchFamily="34" charset="-122"/>
                <a:ea typeface="微软雅黑" panose="020B0503020204020204" pitchFamily="34" charset="-122"/>
              </a:rPr>
              <a:t>学期</a:t>
            </a:r>
            <a:endParaRPr lang="en-US" altLang="zh-CN" sz="2000" b="1" dirty="0">
              <a:solidFill>
                <a:schemeClr val="tx2">
                  <a:lumMod val="75000"/>
                </a:schemeClr>
              </a:solidFill>
              <a:latin typeface="微软雅黑" panose="020B0503020204020204" pitchFamily="34" charset="-122"/>
              <a:ea typeface="微软雅黑" panose="020B0503020204020204" pitchFamily="34" charset="-122"/>
            </a:endParaRPr>
          </a:p>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lang="zh-CN" altLang="en-US" sz="2000" b="1" dirty="0">
                <a:solidFill>
                  <a:schemeClr val="tx2">
                    <a:lumMod val="75000"/>
                  </a:schemeClr>
                </a:solidFill>
                <a:latin typeface="微软雅黑" panose="020B0503020204020204" pitchFamily="34" charset="-122"/>
                <a:ea typeface="微软雅黑" panose="020B0503020204020204" pitchFamily="34" charset="-122"/>
              </a:rPr>
              <a:t>每期</a:t>
            </a:r>
            <a:r>
              <a:rPr lang="en-US" altLang="zh-CN" sz="2000" b="1" dirty="0">
                <a:solidFill>
                  <a:schemeClr val="tx2">
                    <a:lumMod val="75000"/>
                  </a:schemeClr>
                </a:solidFill>
                <a:latin typeface="微软雅黑" panose="020B0503020204020204" pitchFamily="34" charset="-122"/>
                <a:ea typeface="微软雅黑" panose="020B0503020204020204" pitchFamily="34" charset="-122"/>
              </a:rPr>
              <a:t>1</a:t>
            </a:r>
            <a:r>
              <a:rPr lang="zh-CN" altLang="en-US" sz="2000" b="1" dirty="0">
                <a:solidFill>
                  <a:schemeClr val="tx2">
                    <a:lumMod val="75000"/>
                  </a:schemeClr>
                </a:solidFill>
                <a:latin typeface="微软雅黑" panose="020B0503020204020204" pitchFamily="34" charset="-122"/>
                <a:ea typeface="微软雅黑" panose="020B0503020204020204" pitchFamily="34" charset="-122"/>
              </a:rPr>
              <a:t>周</a:t>
            </a:r>
            <a:endParaRPr lang="en-US" altLang="zh-CN" sz="2000" b="1" dirty="0">
              <a:solidFill>
                <a:schemeClr val="tx2">
                  <a:lumMod val="75000"/>
                </a:schemeClr>
              </a:solidFill>
              <a:latin typeface="微软雅黑" panose="020B0503020204020204" pitchFamily="34" charset="-122"/>
              <a:ea typeface="微软雅黑" panose="020B0503020204020204" pitchFamily="34" charset="-122"/>
            </a:endParaRPr>
          </a:p>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lang="zh-CN" altLang="en-US" sz="2000" b="1" dirty="0">
                <a:solidFill>
                  <a:schemeClr val="tx2">
                    <a:lumMod val="75000"/>
                  </a:schemeClr>
                </a:solidFill>
                <a:latin typeface="微软雅黑" panose="020B0503020204020204" pitchFamily="34" charset="-122"/>
                <a:ea typeface="微软雅黑" panose="020B0503020204020204" pitchFamily="34" charset="-122"/>
              </a:rPr>
              <a:t>中小学见习</a:t>
            </a:r>
            <a:endParaRPr lang="en-US" altLang="zh-CN" sz="2000" b="1" dirty="0">
              <a:solidFill>
                <a:schemeClr val="tx2">
                  <a:lumMod val="75000"/>
                </a:schemeClr>
              </a:solidFill>
              <a:latin typeface="微软雅黑" panose="020B0503020204020204" pitchFamily="34" charset="-122"/>
              <a:ea typeface="微软雅黑" panose="020B0503020204020204" pitchFamily="34" charset="-122"/>
            </a:endParaRPr>
          </a:p>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lang="zh-CN" altLang="en-US" sz="2000" b="1" dirty="0">
                <a:solidFill>
                  <a:schemeClr val="tx2">
                    <a:lumMod val="75000"/>
                  </a:schemeClr>
                </a:solidFill>
                <a:latin typeface="微软雅黑" panose="020B0503020204020204" pitchFamily="34" charset="-122"/>
                <a:ea typeface="微软雅黑" panose="020B0503020204020204" pitchFamily="34" charset="-122"/>
              </a:rPr>
              <a:t>提交见习报告</a:t>
            </a:r>
            <a:endParaRPr lang="en-US" altLang="zh-CN" sz="2000" b="1" dirty="0">
              <a:solidFill>
                <a:schemeClr val="tx2">
                  <a:lumMod val="75000"/>
                </a:schemeClr>
              </a:solidFill>
              <a:latin typeface="微软雅黑" panose="020B0503020204020204" pitchFamily="34" charset="-122"/>
              <a:ea typeface="微软雅黑" panose="020B0503020204020204" pitchFamily="34" charset="-122"/>
            </a:endParaRPr>
          </a:p>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lang="en-US" altLang="zh-CN" sz="2000" b="1" dirty="0">
                <a:solidFill>
                  <a:schemeClr val="tx2">
                    <a:lumMod val="75000"/>
                  </a:schemeClr>
                </a:solidFill>
                <a:latin typeface="微软雅黑" panose="020B0503020204020204" pitchFamily="34" charset="-122"/>
                <a:ea typeface="微软雅黑" panose="020B0503020204020204" pitchFamily="34" charset="-122"/>
              </a:rPr>
              <a:t>80</a:t>
            </a:r>
            <a:r>
              <a:rPr lang="zh-CN" altLang="en-US" sz="2000" b="1" dirty="0">
                <a:solidFill>
                  <a:schemeClr val="tx2">
                    <a:lumMod val="75000"/>
                  </a:schemeClr>
                </a:solidFill>
                <a:latin typeface="微软雅黑" panose="020B0503020204020204" pitchFamily="34" charset="-122"/>
                <a:ea typeface="微软雅黑" panose="020B0503020204020204" pitchFamily="34" charset="-122"/>
              </a:rPr>
              <a:t>分以上合格</a:t>
            </a:r>
            <a:endParaRPr lang="zh-CN" altLang="en-US" sz="2000" b="1" dirty="0">
              <a:solidFill>
                <a:schemeClr val="tx2">
                  <a:lumMod val="75000"/>
                </a:schemeClr>
              </a:solidFill>
              <a:latin typeface="微软雅黑" panose="020B0503020204020204" pitchFamily="34" charset="-122"/>
              <a:ea typeface="微软雅黑" panose="020B0503020204020204" pitchFamily="34" charset="-122"/>
            </a:endParaRPr>
          </a:p>
        </p:txBody>
      </p:sp>
      <p:sp>
        <p:nvSpPr>
          <p:cNvPr id="33" name="虚尾箭头 32"/>
          <p:cNvSpPr/>
          <p:nvPr/>
        </p:nvSpPr>
        <p:spPr bwMode="auto">
          <a:xfrm rot="5400000">
            <a:off x="4011690" y="3044578"/>
            <a:ext cx="934371" cy="792088"/>
          </a:xfrm>
          <a:prstGeom prst="stripedRightArrow">
            <a:avLst/>
          </a:prstGeom>
          <a:solidFill>
            <a:srgbClr val="00B0F0">
              <a:alpha val="95000"/>
            </a:srgbClr>
          </a:solidFill>
          <a:ln>
            <a:solidFill>
              <a:srgbClr val="FFFFFF"/>
            </a:solidFill>
          </a:ln>
          <a:effectLst>
            <a:outerShdw dist="17961" dir="2700000" algn="ctr" rotWithShape="0">
              <a:srgbClr val="33CCCC">
                <a:gamma/>
                <a:shade val="60000"/>
                <a:invGamma/>
              </a:srgbClr>
            </a:outerShdw>
          </a:effectLst>
        </p:spPr>
        <p:txBody>
          <a:bodyPr vert="horz" wrap="none" lIns="91440" tIns="45720" rIns="91440" bIns="45720" numCol="1" rtlCol="0" anchor="ctr" anchorCtr="0" compatLnSpc="1"/>
          <a:lstStyle/>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ndParaRPr>
          </a:p>
        </p:txBody>
      </p:sp>
      <p:sp>
        <p:nvSpPr>
          <p:cNvPr id="34" name="圆角矩形 33"/>
          <p:cNvSpPr/>
          <p:nvPr/>
        </p:nvSpPr>
        <p:spPr bwMode="auto">
          <a:xfrm>
            <a:off x="3635896" y="4005064"/>
            <a:ext cx="1728192" cy="2304256"/>
          </a:xfrm>
          <a:prstGeom prst="roundRect">
            <a:avLst/>
          </a:prstGeom>
          <a:noFill/>
          <a:ln>
            <a:solidFill>
              <a:srgbClr val="00B0F0"/>
            </a:solidFill>
          </a:ln>
          <a:effectLst/>
        </p:spPr>
        <p:txBody>
          <a:bodyPr vert="horz" wrap="none" lIns="91440" tIns="45720" rIns="91440" bIns="45720" numCol="1" rtlCol="0" anchor="ctr" anchorCtr="0" compatLnSpc="1"/>
          <a:lstStyle/>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lang="en-US" altLang="zh-CN" b="1" dirty="0">
                <a:solidFill>
                  <a:srgbClr val="00B0F0"/>
                </a:solidFill>
                <a:latin typeface="微软雅黑" panose="020B0503020204020204" pitchFamily="34" charset="-122"/>
                <a:ea typeface="微软雅黑" panose="020B0503020204020204" pitchFamily="34" charset="-122"/>
              </a:rPr>
              <a:t>7</a:t>
            </a:r>
            <a:r>
              <a:rPr lang="zh-CN" altLang="en-US" b="1" dirty="0">
                <a:solidFill>
                  <a:srgbClr val="00B0F0"/>
                </a:solidFill>
                <a:latin typeface="微软雅黑" panose="020B0503020204020204" pitchFamily="34" charset="-122"/>
                <a:ea typeface="微软雅黑" panose="020B0503020204020204" pitchFamily="34" charset="-122"/>
              </a:rPr>
              <a:t>学期</a:t>
            </a:r>
            <a:endParaRPr lang="en-US" altLang="zh-CN" b="1" dirty="0">
              <a:solidFill>
                <a:srgbClr val="00B0F0"/>
              </a:solidFill>
              <a:latin typeface="微软雅黑" panose="020B0503020204020204" pitchFamily="34" charset="-122"/>
              <a:ea typeface="微软雅黑" panose="020B0503020204020204" pitchFamily="34" charset="-122"/>
            </a:endParaRPr>
          </a:p>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lang="en-US" altLang="zh-CN" b="1" dirty="0">
                <a:solidFill>
                  <a:srgbClr val="00B0F0"/>
                </a:solidFill>
                <a:latin typeface="微软雅黑" panose="020B0503020204020204" pitchFamily="34" charset="-122"/>
                <a:ea typeface="微软雅黑" panose="020B0503020204020204" pitchFamily="34" charset="-122"/>
              </a:rPr>
              <a:t>1-12</a:t>
            </a:r>
            <a:r>
              <a:rPr lang="zh-CN" altLang="en-US" b="1" dirty="0">
                <a:solidFill>
                  <a:srgbClr val="00B0F0"/>
                </a:solidFill>
                <a:latin typeface="微软雅黑" panose="020B0503020204020204" pitchFamily="34" charset="-122"/>
                <a:ea typeface="微软雅黑" panose="020B0503020204020204" pitchFamily="34" charset="-122"/>
              </a:rPr>
              <a:t>周</a:t>
            </a:r>
            <a:endParaRPr lang="en-US" altLang="zh-CN" b="1" dirty="0">
              <a:solidFill>
                <a:srgbClr val="00B0F0"/>
              </a:solidFill>
              <a:latin typeface="微软雅黑" panose="020B0503020204020204" pitchFamily="34" charset="-122"/>
              <a:ea typeface="微软雅黑" panose="020B0503020204020204" pitchFamily="34" charset="-122"/>
            </a:endParaRPr>
          </a:p>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lang="en-US" altLang="zh-CN" b="1" dirty="0">
                <a:solidFill>
                  <a:srgbClr val="00B0F0"/>
                </a:solidFill>
                <a:latin typeface="微软雅黑" panose="020B0503020204020204" pitchFamily="34" charset="-122"/>
                <a:ea typeface="微软雅黑" panose="020B0503020204020204" pitchFamily="34" charset="-122"/>
              </a:rPr>
              <a:t>1-2</a:t>
            </a:r>
            <a:r>
              <a:rPr lang="zh-CN" altLang="en-US" b="1" dirty="0">
                <a:solidFill>
                  <a:srgbClr val="00B0F0"/>
                </a:solidFill>
                <a:latin typeface="微软雅黑" panose="020B0503020204020204" pitchFamily="34" charset="-122"/>
                <a:ea typeface="微软雅黑" panose="020B0503020204020204" pitchFamily="34" charset="-122"/>
              </a:rPr>
              <a:t>周培训</a:t>
            </a:r>
            <a:endParaRPr lang="en-US" altLang="zh-CN" b="1" dirty="0">
              <a:solidFill>
                <a:srgbClr val="00B0F0"/>
              </a:solidFill>
              <a:latin typeface="微软雅黑" panose="020B0503020204020204" pitchFamily="34" charset="-122"/>
              <a:ea typeface="微软雅黑" panose="020B0503020204020204" pitchFamily="34" charset="-122"/>
            </a:endParaRPr>
          </a:p>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lang="en-US" altLang="zh-CN" b="1" dirty="0">
                <a:solidFill>
                  <a:srgbClr val="00B0F0"/>
                </a:solidFill>
                <a:latin typeface="微软雅黑" panose="020B0503020204020204" pitchFamily="34" charset="-122"/>
                <a:ea typeface="微软雅黑" panose="020B0503020204020204" pitchFamily="34" charset="-122"/>
              </a:rPr>
              <a:t>3-12</a:t>
            </a:r>
            <a:r>
              <a:rPr lang="zh-CN" altLang="en-US" b="1" dirty="0">
                <a:solidFill>
                  <a:srgbClr val="00B0F0"/>
                </a:solidFill>
                <a:latin typeface="微软雅黑" panose="020B0503020204020204" pitchFamily="34" charset="-122"/>
                <a:ea typeface="微软雅黑" panose="020B0503020204020204" pitchFamily="34" charset="-122"/>
              </a:rPr>
              <a:t>周中小实习</a:t>
            </a:r>
            <a:endParaRPr lang="en-US" altLang="zh-CN" b="1" dirty="0">
              <a:solidFill>
                <a:srgbClr val="00B0F0"/>
              </a:solidFill>
              <a:latin typeface="微软雅黑" panose="020B0503020204020204" pitchFamily="34" charset="-122"/>
              <a:ea typeface="微软雅黑" panose="020B0503020204020204" pitchFamily="34" charset="-122"/>
            </a:endParaRPr>
          </a:p>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lang="zh-CN" altLang="en-US" b="1" dirty="0">
                <a:solidFill>
                  <a:srgbClr val="00B0F0"/>
                </a:solidFill>
                <a:latin typeface="微软雅黑" panose="020B0503020204020204" pitchFamily="34" charset="-122"/>
                <a:ea typeface="微软雅黑" panose="020B0503020204020204" pitchFamily="34" charset="-122"/>
              </a:rPr>
              <a:t>提交实习手册</a:t>
            </a:r>
            <a:endParaRPr lang="en-US" altLang="zh-CN" b="1" dirty="0">
              <a:solidFill>
                <a:srgbClr val="00B0F0"/>
              </a:solidFill>
              <a:latin typeface="微软雅黑" panose="020B0503020204020204" pitchFamily="34" charset="-122"/>
              <a:ea typeface="微软雅黑" panose="020B0503020204020204" pitchFamily="34" charset="-122"/>
            </a:endParaRPr>
          </a:p>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lang="zh-CN" altLang="en-US" b="1" dirty="0">
                <a:solidFill>
                  <a:srgbClr val="00B0F0"/>
                </a:solidFill>
                <a:latin typeface="微软雅黑" panose="020B0503020204020204" pitchFamily="34" charset="-122"/>
                <a:ea typeface="微软雅黑" panose="020B0503020204020204" pitchFamily="34" charset="-122"/>
              </a:rPr>
              <a:t>实习鉴定表</a:t>
            </a:r>
            <a:endParaRPr lang="en-US" altLang="zh-CN" b="1" dirty="0">
              <a:solidFill>
                <a:srgbClr val="00B0F0"/>
              </a:solidFill>
              <a:latin typeface="微软雅黑" panose="020B0503020204020204" pitchFamily="34" charset="-122"/>
              <a:ea typeface="微软雅黑" panose="020B0503020204020204" pitchFamily="34" charset="-122"/>
            </a:endParaRPr>
          </a:p>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lang="en-US" altLang="zh-CN" b="1" dirty="0">
                <a:solidFill>
                  <a:srgbClr val="00B0F0"/>
                </a:solidFill>
                <a:latin typeface="微软雅黑" panose="020B0503020204020204" pitchFamily="34" charset="-122"/>
                <a:ea typeface="微软雅黑" panose="020B0503020204020204" pitchFamily="34" charset="-122"/>
              </a:rPr>
              <a:t>75</a:t>
            </a:r>
            <a:r>
              <a:rPr lang="zh-CN" altLang="en-US" b="1" dirty="0">
                <a:solidFill>
                  <a:srgbClr val="00B0F0"/>
                </a:solidFill>
                <a:latin typeface="微软雅黑" panose="020B0503020204020204" pitchFamily="34" charset="-122"/>
                <a:ea typeface="微软雅黑" panose="020B0503020204020204" pitchFamily="34" charset="-122"/>
              </a:rPr>
              <a:t>分以上合格</a:t>
            </a:r>
            <a:endParaRPr lang="zh-CN" altLang="en-US" b="1" dirty="0">
              <a:solidFill>
                <a:srgbClr val="00B0F0"/>
              </a:solidFill>
              <a:latin typeface="微软雅黑" panose="020B0503020204020204" pitchFamily="34" charset="-122"/>
              <a:ea typeface="微软雅黑" panose="020B0503020204020204" pitchFamily="34" charset="-122"/>
            </a:endParaRPr>
          </a:p>
        </p:txBody>
      </p:sp>
      <p:sp>
        <p:nvSpPr>
          <p:cNvPr id="35" name="虚尾箭头 34"/>
          <p:cNvSpPr/>
          <p:nvPr/>
        </p:nvSpPr>
        <p:spPr bwMode="auto">
          <a:xfrm rot="5400000">
            <a:off x="5760677" y="3044578"/>
            <a:ext cx="934371" cy="792088"/>
          </a:xfrm>
          <a:prstGeom prst="stripedRightArrow">
            <a:avLst/>
          </a:prstGeom>
          <a:solidFill>
            <a:srgbClr val="FF6699">
              <a:alpha val="95000"/>
            </a:srgbClr>
          </a:solidFill>
          <a:ln>
            <a:solidFill>
              <a:srgbClr val="FFFFFF"/>
            </a:solidFill>
          </a:ln>
          <a:effectLst>
            <a:outerShdw dist="17961" dir="2700000" algn="ctr" rotWithShape="0">
              <a:srgbClr val="33CCCC">
                <a:gamma/>
                <a:shade val="60000"/>
                <a:invGamma/>
              </a:srgbClr>
            </a:outerShdw>
          </a:effectLst>
        </p:spPr>
        <p:txBody>
          <a:bodyPr vert="horz" wrap="none" lIns="91440" tIns="45720" rIns="91440" bIns="45720" numCol="1" rtlCol="0" anchor="ctr" anchorCtr="0" compatLnSpc="1"/>
          <a:lstStyle/>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ndParaRPr>
          </a:p>
        </p:txBody>
      </p:sp>
      <p:sp>
        <p:nvSpPr>
          <p:cNvPr id="36" name="圆角矩形 35"/>
          <p:cNvSpPr/>
          <p:nvPr/>
        </p:nvSpPr>
        <p:spPr bwMode="auto">
          <a:xfrm>
            <a:off x="5436096" y="4005064"/>
            <a:ext cx="1656184" cy="2304256"/>
          </a:xfrm>
          <a:prstGeom prst="roundRect">
            <a:avLst/>
          </a:prstGeom>
          <a:noFill/>
          <a:ln>
            <a:solidFill>
              <a:srgbClr val="FF6699"/>
            </a:solidFill>
          </a:ln>
          <a:effectLst/>
        </p:spPr>
        <p:txBody>
          <a:bodyPr vert="horz" wrap="none" lIns="91440" tIns="45720" rIns="91440" bIns="45720" numCol="1" rtlCol="0" anchor="ctr" anchorCtr="0" compatLnSpc="1"/>
          <a:lstStyle/>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lang="zh-CN" altLang="en-US" sz="1600" b="1" dirty="0">
                <a:solidFill>
                  <a:srgbClr val="FF0000"/>
                </a:solidFill>
                <a:latin typeface="微软雅黑" panose="020B0503020204020204" pitchFamily="34" charset="-122"/>
                <a:ea typeface="微软雅黑" panose="020B0503020204020204" pitchFamily="34" charset="-122"/>
              </a:rPr>
              <a:t>第</a:t>
            </a:r>
            <a:r>
              <a:rPr lang="en-US" altLang="zh-CN" sz="1600" b="1" dirty="0">
                <a:solidFill>
                  <a:srgbClr val="FF0000"/>
                </a:solidFill>
                <a:latin typeface="微软雅黑" panose="020B0503020204020204" pitchFamily="34" charset="-122"/>
                <a:ea typeface="微软雅黑" panose="020B0503020204020204" pitchFamily="34" charset="-122"/>
              </a:rPr>
              <a:t>6</a:t>
            </a:r>
            <a:r>
              <a:rPr lang="zh-CN" altLang="en-US" sz="1600" b="1" dirty="0">
                <a:solidFill>
                  <a:srgbClr val="FF0000"/>
                </a:solidFill>
                <a:latin typeface="微软雅黑" panose="020B0503020204020204" pitchFamily="34" charset="-122"/>
                <a:ea typeface="微软雅黑" panose="020B0503020204020204" pitchFamily="34" charset="-122"/>
              </a:rPr>
              <a:t>学期选论文</a:t>
            </a:r>
            <a:endParaRPr lang="en-US" altLang="zh-CN" sz="1600" b="1" dirty="0">
              <a:solidFill>
                <a:srgbClr val="FF0000"/>
              </a:solidFill>
              <a:latin typeface="微软雅黑" panose="020B0503020204020204" pitchFamily="34" charset="-122"/>
              <a:ea typeface="微软雅黑" panose="020B0503020204020204" pitchFamily="34" charset="-122"/>
            </a:endParaRPr>
          </a:p>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lang="zh-CN" altLang="en-US" sz="1600" b="1" dirty="0">
                <a:solidFill>
                  <a:srgbClr val="FF0000"/>
                </a:solidFill>
                <a:latin typeface="微软雅黑" panose="020B0503020204020204" pitchFamily="34" charset="-122"/>
                <a:ea typeface="微软雅黑" panose="020B0503020204020204" pitchFamily="34" charset="-122"/>
              </a:rPr>
              <a:t>指导老师，提交</a:t>
            </a:r>
            <a:endParaRPr lang="en-US" altLang="zh-CN" sz="1600" b="1" dirty="0">
              <a:solidFill>
                <a:srgbClr val="FF0000"/>
              </a:solidFill>
              <a:latin typeface="微软雅黑" panose="020B0503020204020204" pitchFamily="34" charset="-122"/>
              <a:ea typeface="微软雅黑" panose="020B0503020204020204" pitchFamily="34" charset="-122"/>
            </a:endParaRPr>
          </a:p>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lang="zh-CN" altLang="en-US" sz="1600" b="1" dirty="0">
                <a:solidFill>
                  <a:srgbClr val="FF0000"/>
                </a:solidFill>
                <a:latin typeface="微软雅黑" panose="020B0503020204020204" pitchFamily="34" charset="-122"/>
                <a:ea typeface="微软雅黑" panose="020B0503020204020204" pitchFamily="34" charset="-122"/>
              </a:rPr>
              <a:t>论文题目</a:t>
            </a:r>
            <a:endParaRPr lang="en-US" altLang="zh-CN" sz="1600" b="1" dirty="0">
              <a:solidFill>
                <a:srgbClr val="FF0000"/>
              </a:solidFill>
              <a:latin typeface="微软雅黑" panose="020B0503020204020204" pitchFamily="34" charset="-122"/>
              <a:ea typeface="微软雅黑" panose="020B0503020204020204" pitchFamily="34" charset="-122"/>
            </a:endParaRPr>
          </a:p>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lang="zh-CN" altLang="en-US" sz="1600" b="1" dirty="0">
                <a:solidFill>
                  <a:srgbClr val="FF0000"/>
                </a:solidFill>
                <a:latin typeface="微软雅黑" panose="020B0503020204020204" pitchFamily="34" charset="-122"/>
                <a:ea typeface="微软雅黑" panose="020B0503020204020204" pitchFamily="34" charset="-122"/>
              </a:rPr>
              <a:t>第</a:t>
            </a:r>
            <a:r>
              <a:rPr lang="en-US" altLang="zh-CN" sz="1600" b="1" dirty="0">
                <a:solidFill>
                  <a:srgbClr val="FF0000"/>
                </a:solidFill>
                <a:latin typeface="微软雅黑" panose="020B0503020204020204" pitchFamily="34" charset="-122"/>
                <a:ea typeface="微软雅黑" panose="020B0503020204020204" pitchFamily="34" charset="-122"/>
              </a:rPr>
              <a:t>7</a:t>
            </a:r>
            <a:r>
              <a:rPr lang="zh-CN" altLang="en-US" sz="1600" b="1" dirty="0">
                <a:solidFill>
                  <a:srgbClr val="FF0000"/>
                </a:solidFill>
                <a:latin typeface="微软雅黑" panose="020B0503020204020204" pitchFamily="34" charset="-122"/>
                <a:ea typeface="微软雅黑" panose="020B0503020204020204" pitchFamily="34" charset="-122"/>
              </a:rPr>
              <a:t>学期提交开题</a:t>
            </a:r>
            <a:endParaRPr lang="en-US" altLang="zh-CN" sz="1600" b="1" dirty="0">
              <a:solidFill>
                <a:srgbClr val="FF0000"/>
              </a:solidFill>
              <a:latin typeface="微软雅黑" panose="020B0503020204020204" pitchFamily="34" charset="-122"/>
              <a:ea typeface="微软雅黑" panose="020B0503020204020204" pitchFamily="34" charset="-122"/>
            </a:endParaRPr>
          </a:p>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lang="zh-CN" altLang="en-US" sz="1600" b="1" dirty="0">
                <a:solidFill>
                  <a:srgbClr val="FF0000"/>
                </a:solidFill>
                <a:latin typeface="微软雅黑" panose="020B0503020204020204" pitchFamily="34" charset="-122"/>
                <a:ea typeface="微软雅黑" panose="020B0503020204020204" pitchFamily="34" charset="-122"/>
              </a:rPr>
              <a:t>报告、初稿</a:t>
            </a:r>
            <a:endParaRPr lang="en-US" altLang="zh-CN" sz="1600" b="1" dirty="0">
              <a:solidFill>
                <a:srgbClr val="FF0000"/>
              </a:solidFill>
              <a:latin typeface="微软雅黑" panose="020B0503020204020204" pitchFamily="34" charset="-122"/>
              <a:ea typeface="微软雅黑" panose="020B0503020204020204" pitchFamily="34" charset="-122"/>
            </a:endParaRPr>
          </a:p>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lang="zh-CN" altLang="en-US" sz="1600" b="1" dirty="0">
                <a:solidFill>
                  <a:srgbClr val="FF0000"/>
                </a:solidFill>
                <a:latin typeface="微软雅黑" panose="020B0503020204020204" pitchFamily="34" charset="-122"/>
                <a:ea typeface="微软雅黑" panose="020B0503020204020204" pitchFamily="34" charset="-122"/>
              </a:rPr>
              <a:t>第</a:t>
            </a:r>
            <a:r>
              <a:rPr lang="en-US" altLang="zh-CN" sz="1600" b="1" dirty="0">
                <a:solidFill>
                  <a:srgbClr val="FF0000"/>
                </a:solidFill>
                <a:latin typeface="微软雅黑" panose="020B0503020204020204" pitchFamily="34" charset="-122"/>
                <a:ea typeface="微软雅黑" panose="020B0503020204020204" pitchFamily="34" charset="-122"/>
              </a:rPr>
              <a:t>8</a:t>
            </a:r>
            <a:r>
              <a:rPr lang="zh-CN" altLang="en-US" sz="1600" b="1" dirty="0">
                <a:solidFill>
                  <a:srgbClr val="FF0000"/>
                </a:solidFill>
                <a:latin typeface="微软雅黑" panose="020B0503020204020204" pitchFamily="34" charset="-122"/>
                <a:ea typeface="微软雅黑" panose="020B0503020204020204" pitchFamily="34" charset="-122"/>
              </a:rPr>
              <a:t>学期</a:t>
            </a:r>
            <a:r>
              <a:rPr lang="en-US" altLang="zh-CN" sz="1600" b="1" dirty="0">
                <a:solidFill>
                  <a:srgbClr val="FF0000"/>
                </a:solidFill>
                <a:latin typeface="微软雅黑" panose="020B0503020204020204" pitchFamily="34" charset="-122"/>
                <a:ea typeface="微软雅黑" panose="020B0503020204020204" pitchFamily="34" charset="-122"/>
              </a:rPr>
              <a:t>2-3</a:t>
            </a:r>
            <a:r>
              <a:rPr lang="zh-CN" altLang="en-US" sz="1600" b="1" dirty="0">
                <a:solidFill>
                  <a:srgbClr val="FF0000"/>
                </a:solidFill>
                <a:latin typeface="微软雅黑" panose="020B0503020204020204" pitchFamily="34" charset="-122"/>
                <a:ea typeface="微软雅黑" panose="020B0503020204020204" pitchFamily="34" charset="-122"/>
              </a:rPr>
              <a:t>稿及</a:t>
            </a:r>
            <a:endParaRPr lang="en-US" altLang="zh-CN" sz="1600" b="1" dirty="0">
              <a:solidFill>
                <a:srgbClr val="FF0000"/>
              </a:solidFill>
              <a:latin typeface="微软雅黑" panose="020B0503020204020204" pitchFamily="34" charset="-122"/>
              <a:ea typeface="微软雅黑" panose="020B0503020204020204" pitchFamily="34" charset="-122"/>
            </a:endParaRPr>
          </a:p>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lang="zh-CN" altLang="en-US" sz="1600" b="1" dirty="0">
                <a:solidFill>
                  <a:srgbClr val="FF0000"/>
                </a:solidFill>
                <a:latin typeface="微软雅黑" panose="020B0503020204020204" pitchFamily="34" charset="-122"/>
                <a:ea typeface="微软雅黑" panose="020B0503020204020204" pitchFamily="34" charset="-122"/>
              </a:rPr>
              <a:t>答辩</a:t>
            </a:r>
            <a:endParaRPr lang="en-US" altLang="zh-CN" sz="1600" b="1" dirty="0">
              <a:solidFill>
                <a:srgbClr val="FF0000"/>
              </a:solidFill>
              <a:latin typeface="微软雅黑" panose="020B0503020204020204" pitchFamily="34" charset="-122"/>
              <a:ea typeface="微软雅黑" panose="020B0503020204020204" pitchFamily="34" charset="-122"/>
            </a:endParaRPr>
          </a:p>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lang="en-US" altLang="zh-CN" sz="1600" b="1" dirty="0">
                <a:solidFill>
                  <a:srgbClr val="FF0000"/>
                </a:solidFill>
                <a:latin typeface="微软雅黑" panose="020B0503020204020204" pitchFamily="34" charset="-122"/>
                <a:ea typeface="微软雅黑" panose="020B0503020204020204" pitchFamily="34" charset="-122"/>
              </a:rPr>
              <a:t>75</a:t>
            </a:r>
            <a:r>
              <a:rPr lang="zh-CN" altLang="en-US" sz="1600" b="1" dirty="0">
                <a:solidFill>
                  <a:srgbClr val="FF0000"/>
                </a:solidFill>
                <a:latin typeface="微软雅黑" panose="020B0503020204020204" pitchFamily="34" charset="-122"/>
                <a:ea typeface="微软雅黑" panose="020B0503020204020204" pitchFamily="34" charset="-122"/>
              </a:rPr>
              <a:t>分以上合格</a:t>
            </a:r>
            <a:endParaRPr lang="zh-CN" altLang="en-US" sz="1600" b="1" dirty="0">
              <a:solidFill>
                <a:srgbClr val="FF0000"/>
              </a:solidFill>
              <a:latin typeface="微软雅黑" panose="020B0503020204020204" pitchFamily="34" charset="-122"/>
              <a:ea typeface="微软雅黑" panose="020B0503020204020204" pitchFamily="34" charset="-122"/>
            </a:endParaRPr>
          </a:p>
        </p:txBody>
      </p:sp>
      <p:grpSp>
        <p:nvGrpSpPr>
          <p:cNvPr id="27" name="Group 6"/>
          <p:cNvGrpSpPr/>
          <p:nvPr/>
        </p:nvGrpSpPr>
        <p:grpSpPr bwMode="auto">
          <a:xfrm>
            <a:off x="7308304" y="1520825"/>
            <a:ext cx="1362075" cy="1322388"/>
            <a:chOff x="0" y="0"/>
            <a:chExt cx="414" cy="402"/>
          </a:xfrm>
        </p:grpSpPr>
        <p:sp>
          <p:nvSpPr>
            <p:cNvPr id="28" name="AutoShape 7"/>
            <p:cNvSpPr>
              <a:spLocks noChangeArrowheads="1"/>
            </p:cNvSpPr>
            <p:nvPr/>
          </p:nvSpPr>
          <p:spPr bwMode="auto">
            <a:xfrm>
              <a:off x="0" y="0"/>
              <a:ext cx="414" cy="402"/>
            </a:xfrm>
            <a:prstGeom prst="roundRect">
              <a:avLst>
                <a:gd name="adj" fmla="val 11921"/>
              </a:avLst>
            </a:prstGeom>
            <a:solidFill>
              <a:schemeClr val="accent6">
                <a:lumMod val="75000"/>
              </a:schemeClr>
            </a:solidFill>
            <a:ln w="25400">
              <a:solidFill>
                <a:srgbClr val="FFFFFF"/>
              </a:solidFill>
              <a:round/>
            </a:ln>
            <a:effectLst>
              <a:outerShdw dist="53882" dir="2700000" algn="ctr" rotWithShape="0">
                <a:srgbClr val="000000">
                  <a:alpha val="50000"/>
                </a:srgbClr>
              </a:outerShdw>
            </a:effec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endParaRPr lang="zh-CN" altLang="en-US">
                <a:ea typeface="宋体" panose="02010600030101010101" pitchFamily="2" charset="-122"/>
              </a:endParaRPr>
            </a:p>
          </p:txBody>
        </p:sp>
        <p:sp>
          <p:nvSpPr>
            <p:cNvPr id="29" name="Freeform 8"/>
            <p:cNvSpPr/>
            <p:nvPr/>
          </p:nvSpPr>
          <p:spPr bwMode="auto">
            <a:xfrm>
              <a:off x="27" y="29"/>
              <a:ext cx="206" cy="201"/>
            </a:xfrm>
            <a:custGeom>
              <a:avLst/>
              <a:gdLst>
                <a:gd name="T0" fmla="*/ 118 w 596"/>
                <a:gd name="T1" fmla="*/ 0 h 598"/>
                <a:gd name="T2" fmla="*/ 0 w 596"/>
                <a:gd name="T3" fmla="*/ 118 h 598"/>
                <a:gd name="T4" fmla="*/ 0 w 596"/>
                <a:gd name="T5" fmla="*/ 589 h 598"/>
                <a:gd name="T6" fmla="*/ 161 w 596"/>
                <a:gd name="T7" fmla="*/ 174 h 598"/>
                <a:gd name="T8" fmla="*/ 589 w 596"/>
                <a:gd name="T9" fmla="*/ 0 h 598"/>
                <a:gd name="T10" fmla="*/ 118 w 596"/>
                <a:gd name="T11" fmla="*/ 0 h 598"/>
              </a:gdLst>
              <a:ahLst/>
              <a:cxnLst>
                <a:cxn ang="0">
                  <a:pos x="T0" y="T1"/>
                </a:cxn>
                <a:cxn ang="0">
                  <a:pos x="T2" y="T3"/>
                </a:cxn>
                <a:cxn ang="0">
                  <a:pos x="T4" y="T5"/>
                </a:cxn>
                <a:cxn ang="0">
                  <a:pos x="T6" y="T7"/>
                </a:cxn>
                <a:cxn ang="0">
                  <a:pos x="T8" y="T9"/>
                </a:cxn>
                <a:cxn ang="0">
                  <a:pos x="T10" y="T11"/>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flip="none" rotWithShape="1">
              <a:gsLst>
                <a:gs pos="2000">
                  <a:schemeClr val="accent6">
                    <a:lumMod val="40000"/>
                    <a:lumOff val="60000"/>
                    <a:alpha val="61000"/>
                  </a:schemeClr>
                </a:gs>
                <a:gs pos="50000">
                  <a:schemeClr val="accent6">
                    <a:lumMod val="60000"/>
                    <a:lumOff val="40000"/>
                  </a:schemeClr>
                </a:gs>
                <a:gs pos="100000">
                  <a:srgbClr val="FFFFFF">
                    <a:alpha val="0"/>
                  </a:srgbClr>
                </a:gs>
              </a:gsLst>
              <a:lin ang="18900000" scaled="1"/>
              <a:tileRect/>
            </a:gradFill>
            <a:ln>
              <a:noFill/>
            </a:ln>
            <a:extLst>
              <a:ext uri="{91240B29-F687-4F45-9708-019B960494DF}">
                <a14:hiddenLine xmlns:a14="http://schemas.microsoft.com/office/drawing/2010/main" w="9525">
                  <a:solidFill>
                    <a:srgbClr val="000000"/>
                  </a:solidFill>
                  <a:round/>
                </a14:hiddenLine>
              </a:ext>
            </a:extLst>
          </p:spPr>
          <p:txBody>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ea typeface="宋体" panose="02010600030101010101" pitchFamily="2" charset="-122"/>
              </a:endParaRPr>
            </a:p>
          </p:txBody>
        </p:sp>
      </p:grpSp>
      <p:sp>
        <p:nvSpPr>
          <p:cNvPr id="30" name="Rectangle 9"/>
          <p:cNvSpPr>
            <a:spLocks noChangeArrowheads="1"/>
          </p:cNvSpPr>
          <p:nvPr/>
        </p:nvSpPr>
        <p:spPr bwMode="auto">
          <a:xfrm>
            <a:off x="7591117" y="1733550"/>
            <a:ext cx="902811"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2800" b="1" dirty="0" smtClean="0">
                <a:solidFill>
                  <a:srgbClr val="FFFFFF"/>
                </a:solidFill>
                <a:latin typeface="微软雅黑" panose="020B0503020204020204" pitchFamily="34" charset="-122"/>
                <a:ea typeface="微软雅黑" panose="020B0503020204020204" pitchFamily="34" charset="-122"/>
              </a:rPr>
              <a:t>创新</a:t>
            </a:r>
            <a:endParaRPr lang="en-US" altLang="zh-CN" sz="2800" b="1" dirty="0" smtClean="0">
              <a:solidFill>
                <a:srgbClr val="FFFFFF"/>
              </a:solidFill>
              <a:latin typeface="微软雅黑" panose="020B0503020204020204" pitchFamily="34" charset="-122"/>
              <a:ea typeface="微软雅黑" panose="020B0503020204020204" pitchFamily="34" charset="-122"/>
            </a:endParaRPr>
          </a:p>
          <a:p>
            <a:r>
              <a:rPr lang="zh-CN" altLang="en-US" sz="2800" b="1" dirty="0" smtClean="0">
                <a:solidFill>
                  <a:srgbClr val="FFFFFF"/>
                </a:solidFill>
                <a:latin typeface="微软雅黑" panose="020B0503020204020204" pitchFamily="34" charset="-122"/>
                <a:ea typeface="微软雅黑" panose="020B0503020204020204" pitchFamily="34" charset="-122"/>
              </a:rPr>
              <a:t>创业</a:t>
            </a:r>
            <a:endParaRPr lang="en-US" altLang="zh-CN" sz="2800" b="1" dirty="0">
              <a:solidFill>
                <a:srgbClr val="FFFFFF"/>
              </a:solidFill>
              <a:latin typeface="微软雅黑" panose="020B0503020204020204" pitchFamily="34" charset="-122"/>
              <a:ea typeface="微软雅黑" panose="020B0503020204020204" pitchFamily="34" charset="-122"/>
            </a:endParaRPr>
          </a:p>
        </p:txBody>
      </p:sp>
      <p:sp>
        <p:nvSpPr>
          <p:cNvPr id="37" name="虚尾箭头 36"/>
          <p:cNvSpPr/>
          <p:nvPr/>
        </p:nvSpPr>
        <p:spPr bwMode="auto">
          <a:xfrm rot="5400000">
            <a:off x="7498494" y="3044578"/>
            <a:ext cx="934371" cy="792088"/>
          </a:xfrm>
          <a:prstGeom prst="stripedRightArrow">
            <a:avLst/>
          </a:prstGeom>
          <a:solidFill>
            <a:schemeClr val="accent6">
              <a:lumMod val="60000"/>
              <a:lumOff val="40000"/>
              <a:alpha val="95000"/>
            </a:schemeClr>
          </a:solidFill>
          <a:ln>
            <a:solidFill>
              <a:srgbClr val="FFFFFF"/>
            </a:solidFill>
          </a:ln>
          <a:effectLst>
            <a:outerShdw dist="17961" dir="2700000" algn="ctr" rotWithShape="0">
              <a:srgbClr val="33CCCC">
                <a:gamma/>
                <a:shade val="60000"/>
                <a:invGamma/>
              </a:srgbClr>
            </a:outerShdw>
          </a:effectLst>
        </p:spPr>
        <p:txBody>
          <a:bodyPr vert="horz" wrap="none" lIns="91440" tIns="45720" rIns="91440" bIns="45720" numCol="1" rtlCol="0" anchor="ctr" anchorCtr="0" compatLnSpc="1"/>
          <a:lstStyle/>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ndParaRPr>
          </a:p>
        </p:txBody>
      </p:sp>
      <p:sp>
        <p:nvSpPr>
          <p:cNvPr id="38" name="圆角矩形 37"/>
          <p:cNvSpPr/>
          <p:nvPr/>
        </p:nvSpPr>
        <p:spPr bwMode="auto">
          <a:xfrm>
            <a:off x="7164288" y="4005064"/>
            <a:ext cx="1656184" cy="2304256"/>
          </a:xfrm>
          <a:prstGeom prst="roundRect">
            <a:avLst/>
          </a:prstGeom>
          <a:noFill/>
          <a:ln>
            <a:solidFill>
              <a:schemeClr val="accent6">
                <a:lumMod val="60000"/>
                <a:lumOff val="40000"/>
              </a:schemeClr>
            </a:solidFill>
          </a:ln>
          <a:effectLst/>
        </p:spPr>
        <p:txBody>
          <a:bodyPr vert="horz" wrap="none" lIns="91440" tIns="45720" rIns="91440" bIns="45720" numCol="1" rtlCol="0" anchor="ctr" anchorCtr="0" compatLnSpc="1"/>
          <a:lstStyle/>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lang="zh-CN" altLang="en-US" sz="2000" b="1" dirty="0" smtClean="0">
                <a:solidFill>
                  <a:schemeClr val="accent6">
                    <a:lumMod val="75000"/>
                  </a:schemeClr>
                </a:solidFill>
                <a:latin typeface="微软雅黑" panose="020B0503020204020204" pitchFamily="34" charset="-122"/>
                <a:ea typeface="微软雅黑" panose="020B0503020204020204" pitchFamily="34" charset="-122"/>
              </a:rPr>
              <a:t>创新创业培训</a:t>
            </a:r>
            <a:endParaRPr lang="en-US" altLang="zh-CN" sz="2000" b="1" dirty="0" smtClean="0">
              <a:solidFill>
                <a:schemeClr val="accent6">
                  <a:lumMod val="75000"/>
                </a:schemeClr>
              </a:solidFill>
              <a:latin typeface="微软雅黑" panose="020B0503020204020204" pitchFamily="34" charset="-122"/>
              <a:ea typeface="微软雅黑" panose="020B0503020204020204" pitchFamily="34" charset="-122"/>
            </a:endParaRPr>
          </a:p>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lang="zh-CN" altLang="en-US" sz="2000" b="1" dirty="0" smtClean="0">
                <a:solidFill>
                  <a:schemeClr val="accent6">
                    <a:lumMod val="75000"/>
                  </a:schemeClr>
                </a:solidFill>
                <a:latin typeface="微软雅黑" panose="020B0503020204020204" pitchFamily="34" charset="-122"/>
                <a:ea typeface="微软雅黑" panose="020B0503020204020204" pitchFamily="34" charset="-122"/>
              </a:rPr>
              <a:t>科技创新</a:t>
            </a:r>
            <a:endParaRPr lang="en-US" altLang="zh-CN" sz="2000" b="1" dirty="0" smtClean="0">
              <a:solidFill>
                <a:schemeClr val="accent6">
                  <a:lumMod val="75000"/>
                </a:schemeClr>
              </a:solidFill>
              <a:latin typeface="微软雅黑" panose="020B0503020204020204" pitchFamily="34" charset="-122"/>
              <a:ea typeface="微软雅黑" panose="020B0503020204020204" pitchFamily="34" charset="-122"/>
            </a:endParaRPr>
          </a:p>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lang="zh-CN" altLang="en-US" sz="2000" b="1" dirty="0" smtClean="0">
                <a:solidFill>
                  <a:schemeClr val="accent6">
                    <a:lumMod val="75000"/>
                  </a:schemeClr>
                </a:solidFill>
                <a:latin typeface="微软雅黑" panose="020B0503020204020204" pitchFamily="34" charset="-122"/>
                <a:ea typeface="微软雅黑" panose="020B0503020204020204" pitchFamily="34" charset="-122"/>
              </a:rPr>
              <a:t>专业技能</a:t>
            </a:r>
            <a:endParaRPr lang="en-US" altLang="zh-CN" sz="2000" b="1" dirty="0" smtClean="0">
              <a:solidFill>
                <a:schemeClr val="accent6">
                  <a:lumMod val="75000"/>
                </a:schemeClr>
              </a:solidFill>
              <a:latin typeface="微软雅黑" panose="020B0503020204020204" pitchFamily="34" charset="-122"/>
              <a:ea typeface="微软雅黑" panose="020B0503020204020204" pitchFamily="34" charset="-122"/>
            </a:endParaRPr>
          </a:p>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lang="zh-CN" altLang="en-US" sz="2000" b="1" dirty="0" smtClean="0">
                <a:solidFill>
                  <a:schemeClr val="accent6">
                    <a:lumMod val="75000"/>
                  </a:schemeClr>
                </a:solidFill>
                <a:latin typeface="微软雅黑" panose="020B0503020204020204" pitchFamily="34" charset="-122"/>
                <a:ea typeface="微软雅黑" panose="020B0503020204020204" pitchFamily="34" charset="-122"/>
              </a:rPr>
              <a:t>社会实践</a:t>
            </a:r>
            <a:endParaRPr lang="en-US" altLang="zh-CN" sz="2000" b="1" dirty="0" smtClean="0">
              <a:solidFill>
                <a:schemeClr val="accent6">
                  <a:lumMod val="75000"/>
                </a:schemeClr>
              </a:solidFill>
              <a:latin typeface="微软雅黑" panose="020B0503020204020204" pitchFamily="34" charset="-122"/>
              <a:ea typeface="微软雅黑" panose="020B0503020204020204" pitchFamily="34" charset="-122"/>
            </a:endParaRPr>
          </a:p>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lang="en-US" altLang="zh-CN" sz="2000" b="1" dirty="0" smtClean="0">
                <a:solidFill>
                  <a:schemeClr val="accent6">
                    <a:lumMod val="75000"/>
                  </a:schemeClr>
                </a:solidFill>
                <a:latin typeface="微软雅黑" panose="020B0503020204020204" pitchFamily="34" charset="-122"/>
                <a:ea typeface="微软雅黑" panose="020B0503020204020204" pitchFamily="34" charset="-122"/>
              </a:rPr>
              <a:t>4</a:t>
            </a:r>
            <a:r>
              <a:rPr lang="zh-CN" altLang="en-US" sz="2000" b="1" dirty="0" smtClean="0">
                <a:solidFill>
                  <a:schemeClr val="accent6">
                    <a:lumMod val="75000"/>
                  </a:schemeClr>
                </a:solidFill>
                <a:latin typeface="微软雅黑" panose="020B0503020204020204" pitchFamily="34" charset="-122"/>
                <a:ea typeface="微软雅黑" panose="020B0503020204020204" pitchFamily="34" charset="-122"/>
              </a:rPr>
              <a:t>个学分</a:t>
            </a:r>
            <a:endParaRPr lang="en-US" altLang="zh-CN" sz="2000" b="1" dirty="0" smtClean="0">
              <a:solidFill>
                <a:schemeClr val="accent6">
                  <a:lumMod val="75000"/>
                </a:schemeClr>
              </a:solidFill>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29697"/>
                                        </p:tgtEl>
                                        <p:attrNameLst>
                                          <p:attrName>style.visibility</p:attrName>
                                        </p:attrNameLst>
                                      </p:cBhvr>
                                      <p:to>
                                        <p:strVal val="visible"/>
                                      </p:to>
                                    </p:set>
                                    <p:anim calcmode="lin" valueType="num">
                                      <p:cBhvr>
                                        <p:cTn id="7" dur="500" fill="hold"/>
                                        <p:tgtEl>
                                          <p:spTgt spid="29697"/>
                                        </p:tgtEl>
                                        <p:attrNameLst>
                                          <p:attrName>ppt_x</p:attrName>
                                        </p:attrNameLst>
                                      </p:cBhvr>
                                      <p:tavLst>
                                        <p:tav tm="0">
                                          <p:val>
                                            <p:strVal val="#ppt_x-.2"/>
                                          </p:val>
                                        </p:tav>
                                        <p:tav tm="100000">
                                          <p:val>
                                            <p:strVal val="#ppt_x"/>
                                          </p:val>
                                        </p:tav>
                                      </p:tavLst>
                                    </p:anim>
                                    <p:anim calcmode="lin" valueType="num">
                                      <p:cBhvr>
                                        <p:cTn id="8" dur="500" fill="hold"/>
                                        <p:tgtEl>
                                          <p:spTgt spid="29697"/>
                                        </p:tgtEl>
                                        <p:attrNameLst>
                                          <p:attrName>ppt_y</p:attrName>
                                        </p:attrNameLst>
                                      </p:cBhvr>
                                      <p:tavLst>
                                        <p:tav tm="0">
                                          <p:val>
                                            <p:strVal val="#ppt_y"/>
                                          </p:val>
                                        </p:tav>
                                        <p:tav tm="100000">
                                          <p:val>
                                            <p:strVal val="#ppt_y"/>
                                          </p:val>
                                        </p:tav>
                                      </p:tavLst>
                                    </p:anim>
                                    <p:animEffect transition="in" filter="wipe(right)" prLst="gradientSize: 0.1">
                                      <p:cBhvr>
                                        <p:cTn id="9" dur="500"/>
                                        <p:tgtEl>
                                          <p:spTgt spid="29697"/>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0-#ppt_w/2"/>
                                          </p:val>
                                        </p:tav>
                                        <p:tav tm="100000">
                                          <p:val>
                                            <p:strVal val="#ppt_x"/>
                                          </p:val>
                                        </p:tav>
                                      </p:tavLst>
                                    </p:anim>
                                    <p:anim calcmode="lin" valueType="num">
                                      <p:cBhvr additive="base">
                                        <p:cTn id="15" dur="500" fill="hold"/>
                                        <p:tgtEl>
                                          <p:spTgt spid="3"/>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0"/>
                                  </p:stCondLst>
                                  <p:childTnLst>
                                    <p:set>
                                      <p:cBhvr>
                                        <p:cTn id="17" dur="1" fill="hold">
                                          <p:stCondLst>
                                            <p:cond delay="0"/>
                                          </p:stCondLst>
                                        </p:cTn>
                                        <p:tgtEl>
                                          <p:spTgt spid="29704"/>
                                        </p:tgtEl>
                                        <p:attrNameLst>
                                          <p:attrName>style.visibility</p:attrName>
                                        </p:attrNameLst>
                                      </p:cBhvr>
                                      <p:to>
                                        <p:strVal val="visible"/>
                                      </p:to>
                                    </p:set>
                                    <p:anim calcmode="lin" valueType="num">
                                      <p:cBhvr additive="base">
                                        <p:cTn id="18" dur="500" fill="hold"/>
                                        <p:tgtEl>
                                          <p:spTgt spid="29704"/>
                                        </p:tgtEl>
                                        <p:attrNameLst>
                                          <p:attrName>ppt_x</p:attrName>
                                        </p:attrNameLst>
                                      </p:cBhvr>
                                      <p:tavLst>
                                        <p:tav tm="0">
                                          <p:val>
                                            <p:strVal val="0-#ppt_w/2"/>
                                          </p:val>
                                        </p:tav>
                                        <p:tav tm="100000">
                                          <p:val>
                                            <p:strVal val="#ppt_x"/>
                                          </p:val>
                                        </p:tav>
                                      </p:tavLst>
                                    </p:anim>
                                    <p:anim calcmode="lin" valueType="num">
                                      <p:cBhvr additive="base">
                                        <p:cTn id="19" dur="500" fill="hold"/>
                                        <p:tgtEl>
                                          <p:spTgt spid="29704"/>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0-#ppt_w/2"/>
                                          </p:val>
                                        </p:tav>
                                        <p:tav tm="100000">
                                          <p:val>
                                            <p:strVal val="#ppt_x"/>
                                          </p:val>
                                        </p:tav>
                                      </p:tavLst>
                                    </p:anim>
                                    <p:anim calcmode="lin" valueType="num">
                                      <p:cBhvr additive="base">
                                        <p:cTn id="23" dur="500" fill="hold"/>
                                        <p:tgtEl>
                                          <p:spTgt spid="5"/>
                                        </p:tgtEl>
                                        <p:attrNameLst>
                                          <p:attrName>ppt_y</p:attrName>
                                        </p:attrNameLst>
                                      </p:cBhvr>
                                      <p:tavLst>
                                        <p:tav tm="0">
                                          <p:val>
                                            <p:strVal val="#ppt_y"/>
                                          </p:val>
                                        </p:tav>
                                        <p:tav tm="100000">
                                          <p:val>
                                            <p:strVal val="#ppt_y"/>
                                          </p:val>
                                        </p:tav>
                                      </p:tavLst>
                                    </p:anim>
                                  </p:childTnLst>
                                </p:cTn>
                              </p:par>
                              <p:par>
                                <p:cTn id="24" presetID="2" presetClass="entr" presetSubtype="8" fill="hold" nodeType="with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500" fill="hold"/>
                                        <p:tgtEl>
                                          <p:spTgt spid="6"/>
                                        </p:tgtEl>
                                        <p:attrNameLst>
                                          <p:attrName>ppt_x</p:attrName>
                                        </p:attrNameLst>
                                      </p:cBhvr>
                                      <p:tavLst>
                                        <p:tav tm="0">
                                          <p:val>
                                            <p:strVal val="0-#ppt_w/2"/>
                                          </p:val>
                                        </p:tav>
                                        <p:tav tm="100000">
                                          <p:val>
                                            <p:strVal val="#ppt_x"/>
                                          </p:val>
                                        </p:tav>
                                      </p:tavLst>
                                    </p:anim>
                                    <p:anim calcmode="lin" valueType="num">
                                      <p:cBhvr additive="base">
                                        <p:cTn id="27" dur="50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29711"/>
                                        </p:tgtEl>
                                        <p:attrNameLst>
                                          <p:attrName>style.visibility</p:attrName>
                                        </p:attrNameLst>
                                      </p:cBhvr>
                                      <p:to>
                                        <p:strVal val="visible"/>
                                      </p:to>
                                    </p:set>
                                    <p:anim calcmode="lin" valueType="num">
                                      <p:cBhvr additive="base">
                                        <p:cTn id="30" dur="500" fill="hold"/>
                                        <p:tgtEl>
                                          <p:spTgt spid="29711"/>
                                        </p:tgtEl>
                                        <p:attrNameLst>
                                          <p:attrName>ppt_x</p:attrName>
                                        </p:attrNameLst>
                                      </p:cBhvr>
                                      <p:tavLst>
                                        <p:tav tm="0">
                                          <p:val>
                                            <p:strVal val="0-#ppt_w/2"/>
                                          </p:val>
                                        </p:tav>
                                        <p:tav tm="100000">
                                          <p:val>
                                            <p:strVal val="#ppt_x"/>
                                          </p:val>
                                        </p:tav>
                                      </p:tavLst>
                                    </p:anim>
                                    <p:anim calcmode="lin" valueType="num">
                                      <p:cBhvr additive="base">
                                        <p:cTn id="31" dur="500" fill="hold"/>
                                        <p:tgtEl>
                                          <p:spTgt spid="29711"/>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29712"/>
                                        </p:tgtEl>
                                        <p:attrNameLst>
                                          <p:attrName>style.visibility</p:attrName>
                                        </p:attrNameLst>
                                      </p:cBhvr>
                                      <p:to>
                                        <p:strVal val="visible"/>
                                      </p:to>
                                    </p:set>
                                    <p:anim calcmode="lin" valueType="num">
                                      <p:cBhvr additive="base">
                                        <p:cTn id="34" dur="500" fill="hold"/>
                                        <p:tgtEl>
                                          <p:spTgt spid="29712"/>
                                        </p:tgtEl>
                                        <p:attrNameLst>
                                          <p:attrName>ppt_x</p:attrName>
                                        </p:attrNameLst>
                                      </p:cBhvr>
                                      <p:tavLst>
                                        <p:tav tm="0">
                                          <p:val>
                                            <p:strVal val="0-#ppt_w/2"/>
                                          </p:val>
                                        </p:tav>
                                        <p:tav tm="100000">
                                          <p:val>
                                            <p:strVal val="#ppt_x"/>
                                          </p:val>
                                        </p:tav>
                                      </p:tavLst>
                                    </p:anim>
                                    <p:anim calcmode="lin" valueType="num">
                                      <p:cBhvr additive="base">
                                        <p:cTn id="35" dur="500" fill="hold"/>
                                        <p:tgtEl>
                                          <p:spTgt spid="29712"/>
                                        </p:tgtEl>
                                        <p:attrNameLst>
                                          <p:attrName>ppt_y</p:attrName>
                                        </p:attrNameLst>
                                      </p:cBhvr>
                                      <p:tavLst>
                                        <p:tav tm="0">
                                          <p:val>
                                            <p:strVal val="#ppt_y"/>
                                          </p:val>
                                        </p:tav>
                                        <p:tav tm="100000">
                                          <p:val>
                                            <p:strVal val="#ppt_y"/>
                                          </p:val>
                                        </p:tav>
                                      </p:tavLst>
                                    </p:anim>
                                  </p:childTnLst>
                                </p:cTn>
                              </p:par>
                              <p:par>
                                <p:cTn id="36" presetID="2" presetClass="entr" presetSubtype="8" fill="hold" nodeType="with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500" fill="hold"/>
                                        <p:tgtEl>
                                          <p:spTgt spid="7"/>
                                        </p:tgtEl>
                                        <p:attrNameLst>
                                          <p:attrName>ppt_x</p:attrName>
                                        </p:attrNameLst>
                                      </p:cBhvr>
                                      <p:tavLst>
                                        <p:tav tm="0">
                                          <p:val>
                                            <p:strVal val="0-#ppt_w/2"/>
                                          </p:val>
                                        </p:tav>
                                        <p:tav tm="100000">
                                          <p:val>
                                            <p:strVal val="#ppt_x"/>
                                          </p:val>
                                        </p:tav>
                                      </p:tavLst>
                                    </p:anim>
                                    <p:anim calcmode="lin" valueType="num">
                                      <p:cBhvr additive="base">
                                        <p:cTn id="39" dur="500" fill="hold"/>
                                        <p:tgtEl>
                                          <p:spTgt spid="7"/>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0"/>
                                  </p:stCondLst>
                                  <p:childTnLst>
                                    <p:set>
                                      <p:cBhvr>
                                        <p:cTn id="41" dur="1" fill="hold">
                                          <p:stCondLst>
                                            <p:cond delay="0"/>
                                          </p:stCondLst>
                                        </p:cTn>
                                        <p:tgtEl>
                                          <p:spTgt spid="25"/>
                                        </p:tgtEl>
                                        <p:attrNameLst>
                                          <p:attrName>style.visibility</p:attrName>
                                        </p:attrNameLst>
                                      </p:cBhvr>
                                      <p:to>
                                        <p:strVal val="visible"/>
                                      </p:to>
                                    </p:set>
                                    <p:anim calcmode="lin" valueType="num">
                                      <p:cBhvr additive="base">
                                        <p:cTn id="42" dur="500" fill="hold"/>
                                        <p:tgtEl>
                                          <p:spTgt spid="25"/>
                                        </p:tgtEl>
                                        <p:attrNameLst>
                                          <p:attrName>ppt_x</p:attrName>
                                        </p:attrNameLst>
                                      </p:cBhvr>
                                      <p:tavLst>
                                        <p:tav tm="0">
                                          <p:val>
                                            <p:strVal val="0-#ppt_w/2"/>
                                          </p:val>
                                        </p:tav>
                                        <p:tav tm="100000">
                                          <p:val>
                                            <p:strVal val="#ppt_x"/>
                                          </p:val>
                                        </p:tav>
                                      </p:tavLst>
                                    </p:anim>
                                    <p:anim calcmode="lin" valueType="num">
                                      <p:cBhvr additive="base">
                                        <p:cTn id="43"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2" presetClass="entr" presetSubtype="1" fill="hold" grpId="0" nodeType="clickEffect">
                                  <p:stCondLst>
                                    <p:cond delay="0"/>
                                  </p:stCondLst>
                                  <p:childTnLst>
                                    <p:set>
                                      <p:cBhvr>
                                        <p:cTn id="47" dur="1" fill="hold">
                                          <p:stCondLst>
                                            <p:cond delay="0"/>
                                          </p:stCondLst>
                                        </p:cTn>
                                        <p:tgtEl>
                                          <p:spTgt spid="2"/>
                                        </p:tgtEl>
                                        <p:attrNameLst>
                                          <p:attrName>style.visibility</p:attrName>
                                        </p:attrNameLst>
                                      </p:cBhvr>
                                      <p:to>
                                        <p:strVal val="visible"/>
                                      </p:to>
                                    </p:set>
                                    <p:animEffect transition="in" filter="wipe(up)">
                                      <p:cBhvr>
                                        <p:cTn id="48" dur="500"/>
                                        <p:tgtEl>
                                          <p:spTgt spid="2"/>
                                        </p:tgtEl>
                                      </p:cBhvr>
                                    </p:animEffect>
                                  </p:childTnLst>
                                </p:cTn>
                              </p:par>
                            </p:childTnLst>
                          </p:cTn>
                        </p:par>
                        <p:par>
                          <p:cTn id="49" fill="hold">
                            <p:stCondLst>
                              <p:cond delay="500"/>
                            </p:stCondLst>
                            <p:childTnLst>
                              <p:par>
                                <p:cTn id="50" presetID="22" presetClass="entr" presetSubtype="1" fill="hold" grpId="0" nodeType="afterEffect">
                                  <p:stCondLst>
                                    <p:cond delay="0"/>
                                  </p:stCondLst>
                                  <p:childTnLst>
                                    <p:set>
                                      <p:cBhvr>
                                        <p:cTn id="51" dur="1" fill="hold">
                                          <p:stCondLst>
                                            <p:cond delay="0"/>
                                          </p:stCondLst>
                                        </p:cTn>
                                        <p:tgtEl>
                                          <p:spTgt spid="4"/>
                                        </p:tgtEl>
                                        <p:attrNameLst>
                                          <p:attrName>style.visibility</p:attrName>
                                        </p:attrNameLst>
                                      </p:cBhvr>
                                      <p:to>
                                        <p:strVal val="visible"/>
                                      </p:to>
                                    </p:set>
                                    <p:animEffect transition="in" filter="wipe(up)">
                                      <p:cBhvr>
                                        <p:cTn id="52" dur="500"/>
                                        <p:tgtEl>
                                          <p:spTgt spid="4"/>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1" fill="hold" grpId="0" nodeType="click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wipe(up)">
                                      <p:cBhvr>
                                        <p:cTn id="57" dur="500"/>
                                        <p:tgtEl>
                                          <p:spTgt spid="31"/>
                                        </p:tgtEl>
                                      </p:cBhvr>
                                    </p:animEffect>
                                  </p:childTnLst>
                                </p:cTn>
                              </p:par>
                            </p:childTnLst>
                          </p:cTn>
                        </p:par>
                        <p:par>
                          <p:cTn id="58" fill="hold">
                            <p:stCondLst>
                              <p:cond delay="500"/>
                            </p:stCondLst>
                            <p:childTnLst>
                              <p:par>
                                <p:cTn id="59" presetID="22" presetClass="entr" presetSubtype="1" fill="hold" grpId="0" nodeType="afterEffect">
                                  <p:stCondLst>
                                    <p:cond delay="0"/>
                                  </p:stCondLst>
                                  <p:childTnLst>
                                    <p:set>
                                      <p:cBhvr>
                                        <p:cTn id="60" dur="1" fill="hold">
                                          <p:stCondLst>
                                            <p:cond delay="0"/>
                                          </p:stCondLst>
                                        </p:cTn>
                                        <p:tgtEl>
                                          <p:spTgt spid="32"/>
                                        </p:tgtEl>
                                        <p:attrNameLst>
                                          <p:attrName>style.visibility</p:attrName>
                                        </p:attrNameLst>
                                      </p:cBhvr>
                                      <p:to>
                                        <p:strVal val="visible"/>
                                      </p:to>
                                    </p:set>
                                    <p:animEffect transition="in" filter="wipe(up)">
                                      <p:cBhvr>
                                        <p:cTn id="61" dur="500"/>
                                        <p:tgtEl>
                                          <p:spTgt spid="32"/>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1" fill="hold" grpId="0" nodeType="clickEffect">
                                  <p:stCondLst>
                                    <p:cond delay="0"/>
                                  </p:stCondLst>
                                  <p:childTnLst>
                                    <p:set>
                                      <p:cBhvr>
                                        <p:cTn id="65" dur="1" fill="hold">
                                          <p:stCondLst>
                                            <p:cond delay="0"/>
                                          </p:stCondLst>
                                        </p:cTn>
                                        <p:tgtEl>
                                          <p:spTgt spid="33"/>
                                        </p:tgtEl>
                                        <p:attrNameLst>
                                          <p:attrName>style.visibility</p:attrName>
                                        </p:attrNameLst>
                                      </p:cBhvr>
                                      <p:to>
                                        <p:strVal val="visible"/>
                                      </p:to>
                                    </p:set>
                                    <p:animEffect transition="in" filter="wipe(up)">
                                      <p:cBhvr>
                                        <p:cTn id="66" dur="500"/>
                                        <p:tgtEl>
                                          <p:spTgt spid="33"/>
                                        </p:tgtEl>
                                      </p:cBhvr>
                                    </p:animEffect>
                                  </p:childTnLst>
                                </p:cTn>
                              </p:par>
                            </p:childTnLst>
                          </p:cTn>
                        </p:par>
                        <p:par>
                          <p:cTn id="67" fill="hold">
                            <p:stCondLst>
                              <p:cond delay="500"/>
                            </p:stCondLst>
                            <p:childTnLst>
                              <p:par>
                                <p:cTn id="68" presetID="22" presetClass="entr" presetSubtype="1" fill="hold" grpId="0" nodeType="afterEffect">
                                  <p:stCondLst>
                                    <p:cond delay="0"/>
                                  </p:stCondLst>
                                  <p:childTnLst>
                                    <p:set>
                                      <p:cBhvr>
                                        <p:cTn id="69" dur="1" fill="hold">
                                          <p:stCondLst>
                                            <p:cond delay="0"/>
                                          </p:stCondLst>
                                        </p:cTn>
                                        <p:tgtEl>
                                          <p:spTgt spid="34"/>
                                        </p:tgtEl>
                                        <p:attrNameLst>
                                          <p:attrName>style.visibility</p:attrName>
                                        </p:attrNameLst>
                                      </p:cBhvr>
                                      <p:to>
                                        <p:strVal val="visible"/>
                                      </p:to>
                                    </p:set>
                                    <p:animEffect transition="in" filter="wipe(up)">
                                      <p:cBhvr>
                                        <p:cTn id="70" dur="500"/>
                                        <p:tgtEl>
                                          <p:spTgt spid="34"/>
                                        </p:tgtEl>
                                      </p:cBhvr>
                                    </p:animEffect>
                                  </p:childTnLst>
                                </p:cTn>
                              </p:par>
                            </p:childTnLst>
                          </p:cTn>
                        </p:par>
                      </p:childTnLst>
                    </p:cTn>
                  </p:par>
                  <p:par>
                    <p:cTn id="71" fill="hold">
                      <p:stCondLst>
                        <p:cond delay="indefinite"/>
                      </p:stCondLst>
                      <p:childTnLst>
                        <p:par>
                          <p:cTn id="72" fill="hold">
                            <p:stCondLst>
                              <p:cond delay="0"/>
                            </p:stCondLst>
                            <p:childTnLst>
                              <p:par>
                                <p:cTn id="73" presetID="22" presetClass="entr" presetSubtype="1" fill="hold" grpId="0" nodeType="click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wipe(up)">
                                      <p:cBhvr>
                                        <p:cTn id="75" dur="500"/>
                                        <p:tgtEl>
                                          <p:spTgt spid="35"/>
                                        </p:tgtEl>
                                      </p:cBhvr>
                                    </p:animEffect>
                                  </p:childTnLst>
                                </p:cTn>
                              </p:par>
                            </p:childTnLst>
                          </p:cTn>
                        </p:par>
                        <p:par>
                          <p:cTn id="76" fill="hold">
                            <p:stCondLst>
                              <p:cond delay="500"/>
                            </p:stCondLst>
                            <p:childTnLst>
                              <p:par>
                                <p:cTn id="77" presetID="22" presetClass="entr" presetSubtype="1" fill="hold" grpId="0" nodeType="afterEffect">
                                  <p:stCondLst>
                                    <p:cond delay="0"/>
                                  </p:stCondLst>
                                  <p:childTnLst>
                                    <p:set>
                                      <p:cBhvr>
                                        <p:cTn id="78" dur="1" fill="hold">
                                          <p:stCondLst>
                                            <p:cond delay="0"/>
                                          </p:stCondLst>
                                        </p:cTn>
                                        <p:tgtEl>
                                          <p:spTgt spid="36"/>
                                        </p:tgtEl>
                                        <p:attrNameLst>
                                          <p:attrName>style.visibility</p:attrName>
                                        </p:attrNameLst>
                                      </p:cBhvr>
                                      <p:to>
                                        <p:strVal val="visible"/>
                                      </p:to>
                                    </p:set>
                                    <p:animEffect transition="in" filter="wipe(up)">
                                      <p:cBhvr>
                                        <p:cTn id="79" dur="500"/>
                                        <p:tgtEl>
                                          <p:spTgt spid="36"/>
                                        </p:tgtEl>
                                      </p:cBhvr>
                                    </p:animEffect>
                                  </p:childTnLst>
                                </p:cTn>
                              </p:par>
                              <p:par>
                                <p:cTn id="80" presetID="2" presetClass="entr" presetSubtype="8" fill="hold" nodeType="withEffect">
                                  <p:stCondLst>
                                    <p:cond delay="0"/>
                                  </p:stCondLst>
                                  <p:childTnLst>
                                    <p:set>
                                      <p:cBhvr>
                                        <p:cTn id="81" dur="1" fill="hold">
                                          <p:stCondLst>
                                            <p:cond delay="0"/>
                                          </p:stCondLst>
                                        </p:cTn>
                                        <p:tgtEl>
                                          <p:spTgt spid="27"/>
                                        </p:tgtEl>
                                        <p:attrNameLst>
                                          <p:attrName>style.visibility</p:attrName>
                                        </p:attrNameLst>
                                      </p:cBhvr>
                                      <p:to>
                                        <p:strVal val="visible"/>
                                      </p:to>
                                    </p:set>
                                    <p:anim calcmode="lin" valueType="num">
                                      <p:cBhvr additive="base">
                                        <p:cTn id="82" dur="500" fill="hold"/>
                                        <p:tgtEl>
                                          <p:spTgt spid="27"/>
                                        </p:tgtEl>
                                        <p:attrNameLst>
                                          <p:attrName>ppt_x</p:attrName>
                                        </p:attrNameLst>
                                      </p:cBhvr>
                                      <p:tavLst>
                                        <p:tav tm="0">
                                          <p:val>
                                            <p:strVal val="0-#ppt_w/2"/>
                                          </p:val>
                                        </p:tav>
                                        <p:tav tm="100000">
                                          <p:val>
                                            <p:strVal val="#ppt_x"/>
                                          </p:val>
                                        </p:tav>
                                      </p:tavLst>
                                    </p:anim>
                                    <p:anim calcmode="lin" valueType="num">
                                      <p:cBhvr additive="base">
                                        <p:cTn id="83" dur="500" fill="hold"/>
                                        <p:tgtEl>
                                          <p:spTgt spid="27"/>
                                        </p:tgtEl>
                                        <p:attrNameLst>
                                          <p:attrName>ppt_y</p:attrName>
                                        </p:attrNameLst>
                                      </p:cBhvr>
                                      <p:tavLst>
                                        <p:tav tm="0">
                                          <p:val>
                                            <p:strVal val="#ppt_y"/>
                                          </p:val>
                                        </p:tav>
                                        <p:tav tm="100000">
                                          <p:val>
                                            <p:strVal val="#ppt_y"/>
                                          </p:val>
                                        </p:tav>
                                      </p:tavLst>
                                    </p:anim>
                                  </p:childTnLst>
                                </p:cTn>
                              </p:par>
                              <p:par>
                                <p:cTn id="84" presetID="2" presetClass="entr" presetSubtype="8" fill="hold" grpId="0" nodeType="withEffect">
                                  <p:stCondLst>
                                    <p:cond delay="0"/>
                                  </p:stCondLst>
                                  <p:childTnLst>
                                    <p:set>
                                      <p:cBhvr>
                                        <p:cTn id="85" dur="1" fill="hold">
                                          <p:stCondLst>
                                            <p:cond delay="0"/>
                                          </p:stCondLst>
                                        </p:cTn>
                                        <p:tgtEl>
                                          <p:spTgt spid="30"/>
                                        </p:tgtEl>
                                        <p:attrNameLst>
                                          <p:attrName>style.visibility</p:attrName>
                                        </p:attrNameLst>
                                      </p:cBhvr>
                                      <p:to>
                                        <p:strVal val="visible"/>
                                      </p:to>
                                    </p:set>
                                    <p:anim calcmode="lin" valueType="num">
                                      <p:cBhvr additive="base">
                                        <p:cTn id="86" dur="500" fill="hold"/>
                                        <p:tgtEl>
                                          <p:spTgt spid="30"/>
                                        </p:tgtEl>
                                        <p:attrNameLst>
                                          <p:attrName>ppt_x</p:attrName>
                                        </p:attrNameLst>
                                      </p:cBhvr>
                                      <p:tavLst>
                                        <p:tav tm="0">
                                          <p:val>
                                            <p:strVal val="0-#ppt_w/2"/>
                                          </p:val>
                                        </p:tav>
                                        <p:tav tm="100000">
                                          <p:val>
                                            <p:strVal val="#ppt_x"/>
                                          </p:val>
                                        </p:tav>
                                      </p:tavLst>
                                    </p:anim>
                                    <p:anim calcmode="lin" valueType="num">
                                      <p:cBhvr additive="base">
                                        <p:cTn id="87" dur="5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88" fill="hold">
                      <p:stCondLst>
                        <p:cond delay="indefinite"/>
                      </p:stCondLst>
                      <p:childTnLst>
                        <p:par>
                          <p:cTn id="89" fill="hold">
                            <p:stCondLst>
                              <p:cond delay="0"/>
                            </p:stCondLst>
                            <p:childTnLst>
                              <p:par>
                                <p:cTn id="90" presetID="22" presetClass="entr" presetSubtype="1" fill="hold" grpId="0" nodeType="clickEffect">
                                  <p:stCondLst>
                                    <p:cond delay="0"/>
                                  </p:stCondLst>
                                  <p:childTnLst>
                                    <p:set>
                                      <p:cBhvr>
                                        <p:cTn id="91" dur="1" fill="hold">
                                          <p:stCondLst>
                                            <p:cond delay="0"/>
                                          </p:stCondLst>
                                        </p:cTn>
                                        <p:tgtEl>
                                          <p:spTgt spid="37"/>
                                        </p:tgtEl>
                                        <p:attrNameLst>
                                          <p:attrName>style.visibility</p:attrName>
                                        </p:attrNameLst>
                                      </p:cBhvr>
                                      <p:to>
                                        <p:strVal val="visible"/>
                                      </p:to>
                                    </p:set>
                                    <p:animEffect transition="in" filter="wipe(up)">
                                      <p:cBhvr>
                                        <p:cTn id="92" dur="500"/>
                                        <p:tgtEl>
                                          <p:spTgt spid="37"/>
                                        </p:tgtEl>
                                      </p:cBhvr>
                                    </p:animEffect>
                                  </p:childTnLst>
                                </p:cTn>
                              </p:par>
                            </p:childTnLst>
                          </p:cTn>
                        </p:par>
                        <p:par>
                          <p:cTn id="93" fill="hold">
                            <p:stCondLst>
                              <p:cond delay="500"/>
                            </p:stCondLst>
                            <p:childTnLst>
                              <p:par>
                                <p:cTn id="94" presetID="22" presetClass="entr" presetSubtype="1" fill="hold" grpId="0" nodeType="afterEffect">
                                  <p:stCondLst>
                                    <p:cond delay="0"/>
                                  </p:stCondLst>
                                  <p:childTnLst>
                                    <p:set>
                                      <p:cBhvr>
                                        <p:cTn id="95" dur="1" fill="hold">
                                          <p:stCondLst>
                                            <p:cond delay="0"/>
                                          </p:stCondLst>
                                        </p:cTn>
                                        <p:tgtEl>
                                          <p:spTgt spid="38"/>
                                        </p:tgtEl>
                                        <p:attrNameLst>
                                          <p:attrName>style.visibility</p:attrName>
                                        </p:attrNameLst>
                                      </p:cBhvr>
                                      <p:to>
                                        <p:strVal val="visible"/>
                                      </p:to>
                                    </p:set>
                                    <p:animEffect transition="in" filter="wipe(up)">
                                      <p:cBhvr>
                                        <p:cTn id="96"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7" grpId="0" animBg="1"/>
      <p:bldP spid="29704" grpId="0"/>
      <p:bldP spid="29711" grpId="0"/>
      <p:bldP spid="29712" grpId="0"/>
      <p:bldP spid="25" grpId="0"/>
      <p:bldP spid="2" grpId="0" animBg="1"/>
      <p:bldP spid="4" grpId="0" animBg="1"/>
      <p:bldP spid="31" grpId="0" animBg="1"/>
      <p:bldP spid="32" grpId="0" animBg="1"/>
      <p:bldP spid="33" grpId="0" animBg="1"/>
      <p:bldP spid="34" grpId="0" animBg="1"/>
      <p:bldP spid="35" grpId="0" animBg="1"/>
      <p:bldP spid="36" grpId="0" animBg="1"/>
      <p:bldP spid="30" grpId="0"/>
      <p:bldP spid="37" grpId="0" animBg="1"/>
      <p:bldP spid="38"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1957828"/>
            <a:ext cx="1008112" cy="2397621"/>
          </a:xfrm>
          <a:prstGeom prst="roundRect">
            <a:avLst/>
          </a:prstGeom>
          <a:noFill/>
          <a:ln w="88900" cmpd="thickThin">
            <a:solidFill>
              <a:srgbClr val="00B0F0"/>
            </a:solidFill>
          </a:ln>
        </p:spPr>
        <p:txBody>
          <a:bodyPr wrap="square" rtlCol="0">
            <a:spAutoFit/>
          </a:bodyPr>
          <a:lstStyle/>
          <a:p>
            <a:pPr algn="ctr"/>
            <a:r>
              <a:rPr lang="zh-CN" altLang="en-US" sz="3600" b="1" dirty="0" smtClean="0">
                <a:solidFill>
                  <a:srgbClr val="FF0000"/>
                </a:solidFill>
                <a:effectLst>
                  <a:glow rad="101600">
                    <a:schemeClr val="accent5">
                      <a:satMod val="175000"/>
                      <a:alpha val="40000"/>
                    </a:schemeClr>
                  </a:glow>
                </a:effectLst>
                <a:latin typeface="微软雅黑" panose="020B0503020204020204" pitchFamily="34" charset="-122"/>
                <a:ea typeface="微软雅黑" panose="020B0503020204020204" pitchFamily="34" charset="-122"/>
              </a:rPr>
              <a:t>创新创业</a:t>
            </a:r>
            <a:endParaRPr lang="zh-CN" altLang="en-US" sz="3600" b="1" dirty="0">
              <a:solidFill>
                <a:srgbClr val="FF0000"/>
              </a:solidFill>
              <a:effectLst>
                <a:glow rad="101600">
                  <a:schemeClr val="accent5">
                    <a:satMod val="175000"/>
                    <a:alpha val="40000"/>
                  </a:schemeClr>
                </a:glow>
              </a:effectLst>
              <a:latin typeface="微软雅黑" panose="020B0503020204020204" pitchFamily="34" charset="-122"/>
              <a:ea typeface="微软雅黑" panose="020B0503020204020204" pitchFamily="34" charset="-122"/>
            </a:endParaRPr>
          </a:p>
        </p:txBody>
      </p:sp>
      <p:sp>
        <p:nvSpPr>
          <p:cNvPr id="3" name="圆角矩形 2"/>
          <p:cNvSpPr/>
          <p:nvPr/>
        </p:nvSpPr>
        <p:spPr>
          <a:xfrm>
            <a:off x="2127672" y="1196752"/>
            <a:ext cx="2160000" cy="792088"/>
          </a:xfrm>
          <a:prstGeom prst="roundRect">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zh-CN" altLang="en-US" sz="2800" b="1" dirty="0" smtClean="0"/>
              <a:t>科技创新</a:t>
            </a:r>
            <a:endParaRPr lang="zh-CN" altLang="en-US" sz="2800" b="1" dirty="0"/>
          </a:p>
        </p:txBody>
      </p:sp>
      <p:sp>
        <p:nvSpPr>
          <p:cNvPr id="5" name="圆角矩形 4"/>
          <p:cNvSpPr/>
          <p:nvPr/>
        </p:nvSpPr>
        <p:spPr>
          <a:xfrm>
            <a:off x="2127672" y="4293096"/>
            <a:ext cx="2160000" cy="792088"/>
          </a:xfrm>
          <a:prstGeom prst="roundRect">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zh-CN" altLang="en-US" sz="2800" b="1" dirty="0" smtClean="0"/>
              <a:t>社会实践</a:t>
            </a:r>
            <a:endParaRPr lang="zh-CN" altLang="en-US" sz="2800" b="1" dirty="0"/>
          </a:p>
        </p:txBody>
      </p:sp>
      <p:grpSp>
        <p:nvGrpSpPr>
          <p:cNvPr id="9" name="组合 8"/>
          <p:cNvGrpSpPr/>
          <p:nvPr/>
        </p:nvGrpSpPr>
        <p:grpSpPr>
          <a:xfrm>
            <a:off x="1835696" y="1592796"/>
            <a:ext cx="288032" cy="3127685"/>
            <a:chOff x="1835696" y="1592796"/>
            <a:chExt cx="288032" cy="3127685"/>
          </a:xfrm>
        </p:grpSpPr>
        <p:sp>
          <p:nvSpPr>
            <p:cNvPr id="6" name="左大括号 5"/>
            <p:cNvSpPr/>
            <p:nvPr/>
          </p:nvSpPr>
          <p:spPr>
            <a:xfrm>
              <a:off x="1835696" y="1592796"/>
              <a:ext cx="288032" cy="3127685"/>
            </a:xfrm>
            <a:prstGeom prst="leftBrace">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8" name="直接连接符 7"/>
            <p:cNvCxnSpPr/>
            <p:nvPr/>
          </p:nvCxnSpPr>
          <p:spPr>
            <a:xfrm>
              <a:off x="1979712" y="3156639"/>
              <a:ext cx="144016"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10" name="圆角矩形 9"/>
          <p:cNvSpPr/>
          <p:nvPr/>
        </p:nvSpPr>
        <p:spPr>
          <a:xfrm>
            <a:off x="2127672" y="2760595"/>
            <a:ext cx="2160000" cy="792088"/>
          </a:xfrm>
          <a:prstGeom prst="roundRect">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zh-CN" altLang="en-US" sz="2800" b="1" dirty="0" smtClean="0"/>
              <a:t>专业技能</a:t>
            </a:r>
            <a:endParaRPr lang="zh-CN" altLang="en-US" sz="2800" b="1" dirty="0"/>
          </a:p>
        </p:txBody>
      </p:sp>
      <p:sp>
        <p:nvSpPr>
          <p:cNvPr id="11" name="圆角矩形 10"/>
          <p:cNvSpPr/>
          <p:nvPr/>
        </p:nvSpPr>
        <p:spPr>
          <a:xfrm>
            <a:off x="4512320" y="908720"/>
            <a:ext cx="3240360" cy="136815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r>
              <a:rPr lang="en-US" altLang="zh-CN" dirty="0" smtClean="0"/>
              <a:t>    </a:t>
            </a:r>
            <a:r>
              <a:rPr lang="zh-CN" altLang="en-US" b="1" dirty="0" smtClean="0"/>
              <a:t>参加科技活动获奖、主持研究项目、公开发表论文、研究成果奖、国家专利等。</a:t>
            </a:r>
            <a:endParaRPr lang="zh-CN" altLang="en-US" b="1" dirty="0"/>
          </a:p>
        </p:txBody>
      </p:sp>
      <p:sp>
        <p:nvSpPr>
          <p:cNvPr id="12" name="圆角矩形 11"/>
          <p:cNvSpPr/>
          <p:nvPr/>
        </p:nvSpPr>
        <p:spPr>
          <a:xfrm>
            <a:off x="4512320" y="2420888"/>
            <a:ext cx="3240360" cy="144016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r>
              <a:rPr lang="en-US" altLang="zh-CN" dirty="0" smtClean="0"/>
              <a:t>    </a:t>
            </a:r>
            <a:r>
              <a:rPr lang="zh-CN" altLang="en-US" b="1" dirty="0" smtClean="0"/>
              <a:t>参加学科竞赛，获校级及其以上奖励和各类国家职业资格证书或专业技术资格证。</a:t>
            </a:r>
            <a:endParaRPr lang="zh-CN" altLang="en-US" b="1" dirty="0"/>
          </a:p>
        </p:txBody>
      </p:sp>
      <p:sp>
        <p:nvSpPr>
          <p:cNvPr id="13" name="圆角矩形 12"/>
          <p:cNvSpPr/>
          <p:nvPr/>
        </p:nvSpPr>
        <p:spPr>
          <a:xfrm>
            <a:off x="4499992" y="4077072"/>
            <a:ext cx="3252688" cy="136815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r>
              <a:rPr lang="en-US" altLang="zh-CN" dirty="0" smtClean="0"/>
              <a:t>    </a:t>
            </a:r>
            <a:r>
              <a:rPr lang="zh-CN" altLang="en-US" dirty="0" smtClean="0"/>
              <a:t>各类社会实践受到国家级、省部级和学校表彰。校园文化活动竞赛。自主创业活动。</a:t>
            </a:r>
            <a:r>
              <a:rPr lang="en-US" altLang="zh-CN" dirty="0" smtClean="0"/>
              <a:t>GYB</a:t>
            </a:r>
            <a:r>
              <a:rPr lang="zh-CN" altLang="en-US" dirty="0" smtClean="0"/>
              <a:t>或</a:t>
            </a:r>
            <a:r>
              <a:rPr lang="en-US" altLang="zh-CN" dirty="0" smtClean="0"/>
              <a:t>SYB</a:t>
            </a:r>
            <a:r>
              <a:rPr lang="zh-CN" altLang="en-US" dirty="0" smtClean="0"/>
              <a:t>培训。其他社会活动。</a:t>
            </a:r>
            <a:endParaRPr lang="zh-CN" altLang="en-US" b="1" dirty="0" smtClean="0"/>
          </a:p>
        </p:txBody>
      </p:sp>
      <p:sp>
        <p:nvSpPr>
          <p:cNvPr id="14" name="圆角矩形 13"/>
          <p:cNvSpPr/>
          <p:nvPr/>
        </p:nvSpPr>
        <p:spPr>
          <a:xfrm>
            <a:off x="1475656" y="5589240"/>
            <a:ext cx="5976664" cy="936104"/>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zh-CN" altLang="en-US" sz="2800" b="1" dirty="0" smtClean="0"/>
              <a:t>每年</a:t>
            </a:r>
            <a:r>
              <a:rPr lang="en-US" altLang="zh-CN" sz="2800" b="1" dirty="0" smtClean="0"/>
              <a:t>3</a:t>
            </a:r>
            <a:r>
              <a:rPr lang="zh-CN" altLang="en-US" sz="2800" b="1" dirty="0" smtClean="0"/>
              <a:t>月填写</a:t>
            </a:r>
            <a:r>
              <a:rPr lang="en-US" altLang="zh-CN" sz="2800" b="1" dirty="0" smtClean="0"/>
              <a:t>《</a:t>
            </a:r>
            <a:r>
              <a:rPr lang="zh-CN" altLang="en-US" sz="2800" b="1" dirty="0" smtClean="0"/>
              <a:t>吉首大学本科学生创新实践学分申请表</a:t>
            </a:r>
            <a:r>
              <a:rPr lang="en-US" altLang="zh-CN" sz="2800" b="1" dirty="0" smtClean="0"/>
              <a:t>》</a:t>
            </a:r>
            <a:endParaRPr lang="zh-CN" altLang="en-US" sz="2800" b="1" dirty="0"/>
          </a:p>
        </p:txBody>
      </p:sp>
      <p:cxnSp>
        <p:nvCxnSpPr>
          <p:cNvPr id="16" name="直接连接符 15"/>
          <p:cNvCxnSpPr>
            <a:stCxn id="3" idx="3"/>
            <a:endCxn id="11" idx="1"/>
          </p:cNvCxnSpPr>
          <p:nvPr/>
        </p:nvCxnSpPr>
        <p:spPr>
          <a:xfrm>
            <a:off x="4287672" y="1592796"/>
            <a:ext cx="224648"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4283968" y="3156639"/>
            <a:ext cx="224648"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4283968" y="4720481"/>
            <a:ext cx="224648"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419872" y="2636912"/>
            <a:ext cx="2304256" cy="1341656"/>
          </a:xfrm>
          <a:prstGeom prst="roundRect">
            <a:avLst>
              <a:gd name="adj" fmla="val 50000"/>
            </a:avLst>
          </a:prstGeom>
          <a:effectLst>
            <a:glow rad="228600">
              <a:schemeClr val="accent2">
                <a:satMod val="175000"/>
                <a:alpha val="40000"/>
              </a:schemeClr>
            </a:glow>
            <a:outerShdw blurRad="40000" dist="20000" dir="5400000" rotWithShape="0">
              <a:srgbClr val="000000">
                <a:alpha val="38000"/>
              </a:srgbClr>
            </a:outerShdw>
          </a:effectLst>
        </p:spPr>
        <p:style>
          <a:lnRef idx="3">
            <a:schemeClr val="lt1"/>
          </a:lnRef>
          <a:fillRef idx="1">
            <a:schemeClr val="accent2"/>
          </a:fillRef>
          <a:effectRef idx="1">
            <a:schemeClr val="accent2"/>
          </a:effectRef>
          <a:fontRef idx="minor">
            <a:schemeClr val="lt1"/>
          </a:fontRef>
        </p:style>
        <p:txBody>
          <a:bodyPr wrap="square" rtlCol="0">
            <a:spAutoFit/>
          </a:bodyPr>
          <a:lstStyle/>
          <a:p>
            <a:pPr algn="ctr"/>
            <a:r>
              <a:rPr lang="zh-CN" altLang="en-US" sz="2800" b="1" dirty="0" smtClean="0">
                <a:solidFill>
                  <a:schemeClr val="bg1"/>
                </a:solidFill>
                <a:latin typeface="华文行楷" panose="02010800040101010101" pitchFamily="2" charset="-122"/>
                <a:ea typeface="华文行楷" panose="02010800040101010101" pitchFamily="2" charset="-122"/>
              </a:rPr>
              <a:t>学生手册</a:t>
            </a:r>
            <a:endParaRPr lang="en-US" altLang="zh-CN" sz="2800" b="1" dirty="0" smtClean="0">
              <a:solidFill>
                <a:schemeClr val="bg1"/>
              </a:solidFill>
              <a:latin typeface="华文行楷" panose="02010800040101010101" pitchFamily="2" charset="-122"/>
              <a:ea typeface="华文行楷" panose="02010800040101010101" pitchFamily="2" charset="-122"/>
            </a:endParaRPr>
          </a:p>
          <a:p>
            <a:pPr algn="ctr"/>
            <a:r>
              <a:rPr lang="en-US" altLang="zh-CN" sz="2800" b="1" dirty="0" smtClean="0">
                <a:solidFill>
                  <a:schemeClr val="bg1"/>
                </a:solidFill>
                <a:latin typeface="华文行楷" panose="02010800040101010101" pitchFamily="2" charset="-122"/>
                <a:ea typeface="华文行楷" panose="02010800040101010101" pitchFamily="2" charset="-122"/>
              </a:rPr>
              <a:t>P235</a:t>
            </a:r>
            <a:endParaRPr lang="zh-CN" altLang="en-US" sz="2800" b="1" dirty="0">
              <a:solidFill>
                <a:schemeClr val="bg1"/>
              </a:solidFill>
              <a:latin typeface="华文行楷" panose="02010800040101010101" pitchFamily="2" charset="-122"/>
              <a:ea typeface="华文行楷" panose="020108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500"/>
                                        <p:tgtEl>
                                          <p:spTgt spid="9"/>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500"/>
                                        <p:tgtEl>
                                          <p:spTgt spid="3"/>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left)">
                                      <p:cBhvr>
                                        <p:cTn id="20" dur="500"/>
                                        <p:tgtEl>
                                          <p:spTgt spid="5"/>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500"/>
                                        <p:tgtEl>
                                          <p:spTgt spid="10"/>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left)">
                                      <p:cBhvr>
                                        <p:cTn id="28" dur="500"/>
                                        <p:tgtEl>
                                          <p:spTgt spid="11"/>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500"/>
                                        <p:tgtEl>
                                          <p:spTgt spid="12"/>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wipe(left)">
                                      <p:cBhvr>
                                        <p:cTn id="34" dur="500"/>
                                        <p:tgtEl>
                                          <p:spTgt spid="13"/>
                                        </p:tgtEl>
                                      </p:cBhvr>
                                    </p:animEffect>
                                  </p:childTnLst>
                                </p:cTn>
                              </p:par>
                              <p:par>
                                <p:cTn id="35" presetID="22" presetClass="entr" presetSubtype="8" fill="hold"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left)">
                                      <p:cBhvr>
                                        <p:cTn id="37" dur="500"/>
                                        <p:tgtEl>
                                          <p:spTgt spid="16"/>
                                        </p:tgtEl>
                                      </p:cBhvr>
                                    </p:animEffect>
                                  </p:childTnLst>
                                </p:cTn>
                              </p:par>
                              <p:par>
                                <p:cTn id="38" presetID="22" presetClass="entr" presetSubtype="8" fill="hold" nodeType="with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wipe(left)">
                                      <p:cBhvr>
                                        <p:cTn id="40" dur="500"/>
                                        <p:tgtEl>
                                          <p:spTgt spid="17"/>
                                        </p:tgtEl>
                                      </p:cBhvr>
                                    </p:animEffect>
                                  </p:childTnLst>
                                </p:cTn>
                              </p:par>
                              <p:par>
                                <p:cTn id="41" presetID="22" presetClass="entr" presetSubtype="8" fill="hold"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16" fill="hold" grpId="0" nodeType="click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p:cTn id="48" dur="500" fill="hold"/>
                                        <p:tgtEl>
                                          <p:spTgt spid="14"/>
                                        </p:tgtEl>
                                        <p:attrNameLst>
                                          <p:attrName>ppt_w</p:attrName>
                                        </p:attrNameLst>
                                      </p:cBhvr>
                                      <p:tavLst>
                                        <p:tav tm="0">
                                          <p:val>
                                            <p:fltVal val="0"/>
                                          </p:val>
                                        </p:tav>
                                        <p:tav tm="100000">
                                          <p:val>
                                            <p:strVal val="#ppt_w"/>
                                          </p:val>
                                        </p:tav>
                                      </p:tavLst>
                                    </p:anim>
                                    <p:anim calcmode="lin" valueType="num">
                                      <p:cBhvr>
                                        <p:cTn id="49" dur="500" fill="hold"/>
                                        <p:tgtEl>
                                          <p:spTgt spid="14"/>
                                        </p:tgtEl>
                                        <p:attrNameLst>
                                          <p:attrName>ppt_h</p:attrName>
                                        </p:attrNameLst>
                                      </p:cBhvr>
                                      <p:tavLst>
                                        <p:tav tm="0">
                                          <p:val>
                                            <p:fltVal val="0"/>
                                          </p:val>
                                        </p:tav>
                                        <p:tav tm="100000">
                                          <p:val>
                                            <p:strVal val="#ppt_h"/>
                                          </p:val>
                                        </p:tav>
                                      </p:tavLst>
                                    </p:anim>
                                    <p:animEffect transition="in" filter="fade">
                                      <p:cBhvr>
                                        <p:cTn id="50" dur="500"/>
                                        <p:tgtEl>
                                          <p:spTgt spid="14"/>
                                        </p:tgtEl>
                                      </p:cBhvr>
                                    </p:animEffect>
                                  </p:childTnLst>
                                </p:cTn>
                              </p:par>
                            </p:childTnLst>
                          </p:cTn>
                        </p:par>
                      </p:childTnLst>
                    </p:cTn>
                  </p:par>
                  <p:par>
                    <p:cTn id="51" fill="hold">
                      <p:stCondLst>
                        <p:cond delay="indefinite"/>
                      </p:stCondLst>
                      <p:childTnLst>
                        <p:par>
                          <p:cTn id="52" fill="hold">
                            <p:stCondLst>
                              <p:cond delay="0"/>
                            </p:stCondLst>
                            <p:childTnLst>
                              <p:par>
                                <p:cTn id="53" presetID="53" presetClass="entr" presetSubtype="16" fill="hold" grpId="0" nodeType="clickEffect">
                                  <p:stCondLst>
                                    <p:cond delay="0"/>
                                  </p:stCondLst>
                                  <p:childTnLst>
                                    <p:set>
                                      <p:cBhvr>
                                        <p:cTn id="54" dur="1" fill="hold">
                                          <p:stCondLst>
                                            <p:cond delay="0"/>
                                          </p:stCondLst>
                                        </p:cTn>
                                        <p:tgtEl>
                                          <p:spTgt spid="19"/>
                                        </p:tgtEl>
                                        <p:attrNameLst>
                                          <p:attrName>style.visibility</p:attrName>
                                        </p:attrNameLst>
                                      </p:cBhvr>
                                      <p:to>
                                        <p:strVal val="visible"/>
                                      </p:to>
                                    </p:set>
                                    <p:anim calcmode="lin" valueType="num">
                                      <p:cBhvr>
                                        <p:cTn id="55" dur="500" fill="hold"/>
                                        <p:tgtEl>
                                          <p:spTgt spid="19"/>
                                        </p:tgtEl>
                                        <p:attrNameLst>
                                          <p:attrName>ppt_w</p:attrName>
                                        </p:attrNameLst>
                                      </p:cBhvr>
                                      <p:tavLst>
                                        <p:tav tm="0">
                                          <p:val>
                                            <p:fltVal val="0"/>
                                          </p:val>
                                        </p:tav>
                                        <p:tav tm="100000">
                                          <p:val>
                                            <p:strVal val="#ppt_w"/>
                                          </p:val>
                                        </p:tav>
                                      </p:tavLst>
                                    </p:anim>
                                    <p:anim calcmode="lin" valueType="num">
                                      <p:cBhvr>
                                        <p:cTn id="56" dur="500" fill="hold"/>
                                        <p:tgtEl>
                                          <p:spTgt spid="19"/>
                                        </p:tgtEl>
                                        <p:attrNameLst>
                                          <p:attrName>ppt_h</p:attrName>
                                        </p:attrNameLst>
                                      </p:cBhvr>
                                      <p:tavLst>
                                        <p:tav tm="0">
                                          <p:val>
                                            <p:fltVal val="0"/>
                                          </p:val>
                                        </p:tav>
                                        <p:tav tm="100000">
                                          <p:val>
                                            <p:strVal val="#ppt_h"/>
                                          </p:val>
                                        </p:tav>
                                      </p:tavLst>
                                    </p:anim>
                                    <p:animEffect transition="in" filter="fade">
                                      <p:cBhvr>
                                        <p:cTn id="5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animBg="1"/>
      <p:bldP spid="10" grpId="0" animBg="1"/>
      <p:bldP spid="11" grpId="0" animBg="1"/>
      <p:bldP spid="12" grpId="0" animBg="1"/>
      <p:bldP spid="13" grpId="0" animBg="1"/>
      <p:bldP spid="14" grpId="0" animBg="1"/>
      <p:bldP spid="19" grpId="0" animBg="1"/>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5" name="标题 1"/>
          <p:cNvSpPr>
            <a:spLocks noGrp="1" noChangeArrowheads="1"/>
          </p:cNvSpPr>
          <p:nvPr>
            <p:ph type="title" idx="4294967295"/>
          </p:nvPr>
        </p:nvSpPr>
        <p:spPr>
          <a:xfrm>
            <a:off x="1619672" y="274638"/>
            <a:ext cx="5544616" cy="850106"/>
          </a:xfrm>
          <a:prstGeom prst="roundRect">
            <a:avLst>
              <a:gd name="adj" fmla="val 50000"/>
            </a:avLst>
          </a:prstGeom>
          <a:ln>
            <a:solidFill>
              <a:srgbClr val="00B050"/>
            </a:solidFill>
          </a:ln>
        </p:spPr>
        <p:txBody>
          <a:bodyPr>
            <a:normAutofit fontScale="90000"/>
          </a:bodyPr>
          <a:lstStyle/>
          <a:p>
            <a:pPr eaLnBrk="1" hangingPunct="1"/>
            <a:r>
              <a:rPr lang="zh-CN" altLang="en-US" b="1" dirty="0" smtClean="0">
                <a:solidFill>
                  <a:srgbClr val="0070C0"/>
                </a:solidFill>
                <a:latin typeface="微软雅黑" panose="020B0503020204020204" pitchFamily="34" charset="-122"/>
                <a:ea typeface="微软雅黑" panose="020B0503020204020204" pitchFamily="34" charset="-122"/>
              </a:rPr>
              <a:t>五、青果系统的使用</a:t>
            </a:r>
            <a:endParaRPr lang="zh-CN" altLang="en-US" b="1" dirty="0" smtClean="0">
              <a:solidFill>
                <a:srgbClr val="0070C0"/>
              </a:solidFill>
              <a:latin typeface="微软雅黑" panose="020B0503020204020204" pitchFamily="34" charset="-122"/>
              <a:ea typeface="微软雅黑" panose="020B0503020204020204" pitchFamily="34" charset="-122"/>
            </a:endParaRPr>
          </a:p>
        </p:txBody>
      </p:sp>
      <p:sp>
        <p:nvSpPr>
          <p:cNvPr id="24579" name="矩形 3"/>
          <p:cNvSpPr>
            <a:spLocks noChangeArrowheads="1"/>
          </p:cNvSpPr>
          <p:nvPr/>
        </p:nvSpPr>
        <p:spPr bwMode="auto">
          <a:xfrm>
            <a:off x="642938" y="1428750"/>
            <a:ext cx="7673478" cy="4678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20000"/>
              </a:spcBef>
              <a:buChar char="•"/>
              <a:defRPr sz="3200">
                <a:solidFill>
                  <a:srgbClr val="000000"/>
                </a:solidFill>
                <a:latin typeface="Arial" panose="020B0604020202020204" pitchFamily="34" charset="0"/>
              </a:defRPr>
            </a:lvl1pPr>
            <a:lvl2pPr marL="742950" indent="-285750" algn="l" eaLnBrk="0" hangingPunct="0">
              <a:spcBef>
                <a:spcPct val="20000"/>
              </a:spcBef>
              <a:buChar char="–"/>
              <a:defRPr sz="2800">
                <a:solidFill>
                  <a:srgbClr val="000000"/>
                </a:solidFill>
                <a:latin typeface="Arial" panose="020B0604020202020204" pitchFamily="34" charset="0"/>
              </a:defRPr>
            </a:lvl2pPr>
            <a:lvl3pPr marL="1143000" indent="-228600" algn="l" eaLnBrk="0" hangingPunct="0">
              <a:spcBef>
                <a:spcPct val="20000"/>
              </a:spcBef>
              <a:buChar char="•"/>
              <a:defRPr sz="2400">
                <a:solidFill>
                  <a:srgbClr val="000000"/>
                </a:solidFill>
                <a:latin typeface="Arial" panose="020B0604020202020204" pitchFamily="34" charset="0"/>
              </a:defRPr>
            </a:lvl3pPr>
            <a:lvl4pPr marL="1600200" indent="-228600" algn="l" eaLnBrk="0" hangingPunct="0">
              <a:spcBef>
                <a:spcPct val="20000"/>
              </a:spcBef>
              <a:buChar char="–"/>
              <a:defRPr sz="2000">
                <a:solidFill>
                  <a:srgbClr val="000000"/>
                </a:solidFill>
                <a:latin typeface="Arial" panose="020B0604020202020204" pitchFamily="34" charset="0"/>
              </a:defRPr>
            </a:lvl4pPr>
            <a:lvl5pPr marL="2057400" indent="-228600" algn="l" eaLnBrk="0" hangingPunct="0">
              <a:spcBef>
                <a:spcPct val="20000"/>
              </a:spcBef>
              <a:buChar char="»"/>
              <a:defRPr sz="2000">
                <a:solidFill>
                  <a:srgbClr val="000000"/>
                </a:solidFill>
                <a:latin typeface="Arial" panose="020B0604020202020204" pitchFamily="34" charset="0"/>
              </a:defRPr>
            </a:lvl5pPr>
            <a:lvl6pPr marL="2514600" indent="-228600" eaLnBrk="0" fontAlgn="base" hangingPunct="0">
              <a:spcBef>
                <a:spcPct val="20000"/>
              </a:spcBef>
              <a:spcAft>
                <a:spcPct val="0"/>
              </a:spcAft>
              <a:buChar char="»"/>
              <a:defRPr sz="2000">
                <a:solidFill>
                  <a:srgbClr val="000000"/>
                </a:solidFill>
                <a:latin typeface="Arial" panose="020B0604020202020204" pitchFamily="34" charset="0"/>
              </a:defRPr>
            </a:lvl6pPr>
            <a:lvl7pPr marL="2971800" indent="-228600" eaLnBrk="0" fontAlgn="base" hangingPunct="0">
              <a:spcBef>
                <a:spcPct val="20000"/>
              </a:spcBef>
              <a:spcAft>
                <a:spcPct val="0"/>
              </a:spcAft>
              <a:buChar char="»"/>
              <a:defRPr sz="2000">
                <a:solidFill>
                  <a:srgbClr val="000000"/>
                </a:solidFill>
                <a:latin typeface="Arial" panose="020B0604020202020204" pitchFamily="34" charset="0"/>
              </a:defRPr>
            </a:lvl7pPr>
            <a:lvl8pPr marL="3429000" indent="-228600" eaLnBrk="0" fontAlgn="base" hangingPunct="0">
              <a:spcBef>
                <a:spcPct val="20000"/>
              </a:spcBef>
              <a:spcAft>
                <a:spcPct val="0"/>
              </a:spcAft>
              <a:buChar char="»"/>
              <a:defRPr sz="2000">
                <a:solidFill>
                  <a:srgbClr val="000000"/>
                </a:solidFill>
                <a:latin typeface="Arial" panose="020B0604020202020204" pitchFamily="34" charset="0"/>
              </a:defRPr>
            </a:lvl8pPr>
            <a:lvl9pPr marL="3886200" indent="-228600" eaLnBrk="0" fontAlgn="base" hangingPunct="0">
              <a:spcBef>
                <a:spcPct val="20000"/>
              </a:spcBef>
              <a:spcAft>
                <a:spcPct val="0"/>
              </a:spcAft>
              <a:buChar char="»"/>
              <a:defRPr sz="2000">
                <a:solidFill>
                  <a:srgbClr val="000000"/>
                </a:solidFill>
                <a:latin typeface="Arial" panose="020B0604020202020204" pitchFamily="34" charset="0"/>
              </a:defRPr>
            </a:lvl9pPr>
          </a:lstStyle>
          <a:p>
            <a:pPr eaLnBrk="1" hangingPunct="1">
              <a:spcBef>
                <a:spcPct val="0"/>
              </a:spcBef>
              <a:buFontTx/>
              <a:buNone/>
              <a:defRPr/>
            </a:pPr>
            <a:r>
              <a:rPr lang="zh-CN" altLang="en-US" sz="1800" dirty="0" smtClean="0">
                <a:solidFill>
                  <a:schemeClr val="tx1"/>
                </a:solidFill>
                <a:ea typeface="宋体" panose="02010600030101010101" pitchFamily="2" charset="-122"/>
              </a:rPr>
              <a:t>           </a:t>
            </a:r>
            <a:endParaRPr lang="en-US" altLang="zh-CN" sz="2800" b="1" dirty="0" smtClean="0">
              <a:solidFill>
                <a:srgbClr val="0000FF"/>
              </a:solidFill>
              <a:effectLst>
                <a:outerShdw blurRad="38100" dist="38100" dir="2700000" algn="tl">
                  <a:srgbClr val="C0C0C0"/>
                </a:outerShdw>
              </a:effectLst>
              <a:ea typeface="宋体" panose="02010600030101010101" pitchFamily="2" charset="-122"/>
            </a:endParaRPr>
          </a:p>
          <a:p>
            <a:pPr eaLnBrk="1" hangingPunct="1">
              <a:spcBef>
                <a:spcPct val="0"/>
              </a:spcBef>
              <a:buFontTx/>
              <a:buNone/>
              <a:defRPr/>
            </a:pPr>
            <a:r>
              <a:rPr lang="en-US" altLang="zh-CN" sz="2800" b="1" dirty="0" smtClean="0">
                <a:solidFill>
                  <a:srgbClr val="0000FF"/>
                </a:solidFill>
                <a:effectLst>
                  <a:outerShdw blurRad="38100" dist="38100" dir="2700000" algn="tl">
                    <a:srgbClr val="C0C0C0"/>
                  </a:outerShdw>
                </a:effectLst>
                <a:ea typeface="宋体" panose="02010600030101010101" pitchFamily="2" charset="-122"/>
              </a:rPr>
              <a:t>   </a:t>
            </a:r>
            <a:r>
              <a:rPr lang="zh-CN" altLang="en-US" sz="2800" b="1" dirty="0" smtClean="0">
                <a:solidFill>
                  <a:srgbClr val="C00000"/>
                </a:solidFill>
                <a:effectLst>
                  <a:outerShdw blurRad="38100" dist="38100" dir="2700000" algn="tl">
                    <a:srgbClr val="C0C0C0"/>
                  </a:outerShdw>
                </a:effectLst>
                <a:ea typeface="宋体" panose="02010600030101010101" pitchFamily="2" charset="-122"/>
              </a:rPr>
              <a:t>网址：</a:t>
            </a:r>
            <a:r>
              <a:rPr lang="en-US" altLang="zh-CN" sz="2800" b="1" dirty="0" smtClean="0">
                <a:solidFill>
                  <a:srgbClr val="C00000"/>
                </a:solidFill>
                <a:effectLst>
                  <a:outerShdw blurRad="38100" dist="38100" dir="2700000" algn="tl">
                    <a:srgbClr val="C0C0C0"/>
                  </a:outerShdw>
                </a:effectLst>
                <a:ea typeface="宋体" panose="02010600030101010101" pitchFamily="2" charset="-122"/>
                <a:hlinkClick r:id="rId1"/>
              </a:rPr>
              <a:t>http://jwc.jsu.edu.cn</a:t>
            </a:r>
            <a:endParaRPr lang="en-US" altLang="zh-CN" sz="2800" b="1" dirty="0" smtClean="0">
              <a:solidFill>
                <a:srgbClr val="C00000"/>
              </a:solidFill>
              <a:effectLst>
                <a:outerShdw blurRad="38100" dist="38100" dir="2700000" algn="tl">
                  <a:srgbClr val="C0C0C0"/>
                </a:outerShdw>
              </a:effectLst>
              <a:ea typeface="宋体" panose="02010600030101010101" pitchFamily="2" charset="-122"/>
            </a:endParaRPr>
          </a:p>
          <a:p>
            <a:pPr eaLnBrk="1" hangingPunct="1">
              <a:spcBef>
                <a:spcPct val="0"/>
              </a:spcBef>
              <a:buFontTx/>
              <a:buNone/>
              <a:defRPr/>
            </a:pPr>
            <a:endParaRPr lang="en-US" altLang="zh-CN" sz="2800" b="1" dirty="0" smtClean="0">
              <a:solidFill>
                <a:srgbClr val="C00000"/>
              </a:solidFill>
              <a:effectLst>
                <a:outerShdw blurRad="38100" dist="38100" dir="2700000" algn="tl">
                  <a:srgbClr val="C0C0C0"/>
                </a:outerShdw>
              </a:effectLst>
              <a:ea typeface="宋体" panose="02010600030101010101" pitchFamily="2" charset="-122"/>
            </a:endParaRPr>
          </a:p>
          <a:p>
            <a:pPr eaLnBrk="1" hangingPunct="1">
              <a:spcBef>
                <a:spcPct val="0"/>
              </a:spcBef>
              <a:buFontTx/>
              <a:buNone/>
              <a:defRPr/>
            </a:pPr>
            <a:r>
              <a:rPr lang="en-US" altLang="zh-CN" sz="2800" b="1" dirty="0" smtClean="0">
                <a:solidFill>
                  <a:srgbClr val="C00000"/>
                </a:solidFill>
                <a:effectLst>
                  <a:outerShdw blurRad="38100" dist="38100" dir="2700000" algn="tl">
                    <a:srgbClr val="C0C0C0"/>
                  </a:outerShdw>
                </a:effectLst>
                <a:ea typeface="宋体" panose="02010600030101010101" pitchFamily="2" charset="-122"/>
              </a:rPr>
              <a:t>   </a:t>
            </a:r>
            <a:r>
              <a:rPr lang="zh-CN" altLang="en-US" sz="2800" b="1" dirty="0" smtClean="0">
                <a:solidFill>
                  <a:srgbClr val="C00000"/>
                </a:solidFill>
                <a:effectLst>
                  <a:outerShdw blurRad="38100" dist="38100" dir="2700000" algn="tl">
                    <a:srgbClr val="C0C0C0"/>
                  </a:outerShdw>
                </a:effectLst>
                <a:ea typeface="宋体" panose="02010600030101010101" pitchFamily="2" charset="-122"/>
              </a:rPr>
              <a:t>用户名：学号</a:t>
            </a:r>
            <a:endParaRPr lang="en-US" altLang="zh-CN" sz="2800" b="1" dirty="0" smtClean="0">
              <a:solidFill>
                <a:srgbClr val="C00000"/>
              </a:solidFill>
              <a:effectLst>
                <a:outerShdw blurRad="38100" dist="38100" dir="2700000" algn="tl">
                  <a:srgbClr val="C0C0C0"/>
                </a:outerShdw>
              </a:effectLst>
              <a:ea typeface="宋体" panose="02010600030101010101" pitchFamily="2" charset="-122"/>
            </a:endParaRPr>
          </a:p>
          <a:p>
            <a:pPr eaLnBrk="1" hangingPunct="1">
              <a:spcBef>
                <a:spcPct val="0"/>
              </a:spcBef>
              <a:buFontTx/>
              <a:buNone/>
              <a:defRPr/>
            </a:pPr>
            <a:endParaRPr lang="en-US" altLang="zh-CN" sz="2800" b="1" dirty="0" smtClean="0">
              <a:solidFill>
                <a:srgbClr val="C00000"/>
              </a:solidFill>
              <a:effectLst>
                <a:outerShdw blurRad="38100" dist="38100" dir="2700000" algn="tl">
                  <a:srgbClr val="C0C0C0"/>
                </a:outerShdw>
              </a:effectLst>
              <a:ea typeface="宋体" panose="02010600030101010101" pitchFamily="2" charset="-122"/>
            </a:endParaRPr>
          </a:p>
          <a:p>
            <a:pPr eaLnBrk="1" hangingPunct="1">
              <a:spcBef>
                <a:spcPct val="0"/>
              </a:spcBef>
              <a:buFontTx/>
              <a:buNone/>
              <a:defRPr/>
            </a:pPr>
            <a:r>
              <a:rPr lang="en-US" altLang="zh-CN" sz="2800" b="1" dirty="0" smtClean="0">
                <a:solidFill>
                  <a:srgbClr val="0000FF"/>
                </a:solidFill>
                <a:effectLst>
                  <a:outerShdw blurRad="38100" dist="38100" dir="2700000" algn="tl">
                    <a:srgbClr val="C0C0C0"/>
                  </a:outerShdw>
                </a:effectLst>
                <a:ea typeface="宋体" panose="02010600030101010101" pitchFamily="2" charset="-122"/>
              </a:rPr>
              <a:t>   </a:t>
            </a:r>
            <a:r>
              <a:rPr lang="zh-CN" altLang="en-US" sz="2800" b="1" dirty="0" smtClean="0">
                <a:solidFill>
                  <a:srgbClr val="C00000"/>
                </a:solidFill>
                <a:effectLst>
                  <a:outerShdw blurRad="38100" dist="38100" dir="2700000" algn="tl">
                    <a:srgbClr val="C0C0C0"/>
                  </a:outerShdw>
                </a:effectLst>
                <a:ea typeface="宋体" panose="02010600030101010101" pitchFamily="2" charset="-122"/>
              </a:rPr>
              <a:t>密码：</a:t>
            </a:r>
            <a:r>
              <a:rPr lang="en-US" altLang="zh-CN" sz="2800" b="1" dirty="0" smtClean="0">
                <a:solidFill>
                  <a:srgbClr val="C00000"/>
                </a:solidFill>
                <a:effectLst>
                  <a:outerShdw blurRad="38100" dist="38100" dir="2700000" algn="tl">
                    <a:srgbClr val="C0C0C0"/>
                  </a:outerShdw>
                </a:effectLst>
                <a:ea typeface="宋体" panose="02010600030101010101" pitchFamily="2" charset="-122"/>
              </a:rPr>
              <a:t>**（</a:t>
            </a:r>
            <a:r>
              <a:rPr lang="zh-CN" altLang="en-US" sz="2800" b="1" dirty="0" smtClean="0">
                <a:solidFill>
                  <a:srgbClr val="C00000"/>
                </a:solidFill>
                <a:effectLst>
                  <a:outerShdw blurRad="38100" dist="38100" dir="2700000" algn="tl">
                    <a:srgbClr val="C0C0C0"/>
                  </a:outerShdw>
                </a:effectLst>
                <a:ea typeface="宋体" panose="02010600030101010101" pitchFamily="2" charset="-122"/>
              </a:rPr>
              <a:t>初始化密码为身份证后六位）</a:t>
            </a:r>
            <a:endParaRPr lang="en-US" altLang="zh-CN" sz="2800" b="1" dirty="0" smtClean="0">
              <a:solidFill>
                <a:srgbClr val="C00000"/>
              </a:solidFill>
              <a:effectLst>
                <a:outerShdw blurRad="38100" dist="38100" dir="2700000" algn="tl">
                  <a:srgbClr val="C0C0C0"/>
                </a:outerShdw>
              </a:effectLst>
              <a:ea typeface="宋体" panose="02010600030101010101" pitchFamily="2" charset="-122"/>
            </a:endParaRPr>
          </a:p>
          <a:p>
            <a:pPr eaLnBrk="1" hangingPunct="1">
              <a:spcBef>
                <a:spcPct val="0"/>
              </a:spcBef>
              <a:buFontTx/>
              <a:buNone/>
              <a:defRPr/>
            </a:pPr>
            <a:endParaRPr lang="en-US" altLang="zh-CN" sz="2800" b="1" dirty="0" smtClean="0">
              <a:solidFill>
                <a:srgbClr val="0000FF"/>
              </a:solidFill>
              <a:effectLst>
                <a:outerShdw blurRad="38100" dist="38100" dir="2700000" algn="tl">
                  <a:srgbClr val="C0C0C0"/>
                </a:outerShdw>
              </a:effectLst>
              <a:ea typeface="宋体" panose="02010600030101010101" pitchFamily="2" charset="-122"/>
            </a:endParaRPr>
          </a:p>
          <a:p>
            <a:pPr eaLnBrk="1" hangingPunct="1">
              <a:spcBef>
                <a:spcPct val="0"/>
              </a:spcBef>
              <a:buFontTx/>
              <a:buNone/>
              <a:defRPr/>
            </a:pPr>
            <a:r>
              <a:rPr lang="zh-CN" altLang="en-US" sz="2800" b="1" dirty="0" smtClean="0">
                <a:solidFill>
                  <a:srgbClr val="0000FF"/>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常用的功能有：</a:t>
            </a:r>
            <a:endParaRPr lang="en-US" altLang="zh-CN" sz="2800" b="1" dirty="0" smtClean="0">
              <a:solidFill>
                <a:srgbClr val="0000FF"/>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a:p>
            <a:pPr eaLnBrk="1" hangingPunct="1">
              <a:lnSpc>
                <a:spcPct val="150000"/>
              </a:lnSpc>
              <a:spcBef>
                <a:spcPct val="0"/>
              </a:spcBef>
              <a:buFontTx/>
              <a:buNone/>
              <a:defRPr/>
            </a:pPr>
            <a:r>
              <a:rPr lang="en-US" altLang="zh-CN" sz="2800" b="1" dirty="0" smtClean="0">
                <a:solidFill>
                  <a:srgbClr val="0000FF"/>
                </a:solidFill>
                <a:effectLst>
                  <a:outerShdw blurRad="38100" dist="38100" dir="2700000" algn="tl">
                    <a:srgbClr val="C0C0C0"/>
                  </a:outerShdw>
                </a:effectLst>
                <a:ea typeface="宋体" panose="02010600030101010101" pitchFamily="2" charset="-122"/>
              </a:rPr>
              <a:t>        </a:t>
            </a:r>
            <a:r>
              <a:rPr lang="zh-CN" altLang="en-US" sz="2800" b="1" dirty="0" smtClean="0">
                <a:solidFill>
                  <a:schemeClr val="tx1"/>
                </a:solidFill>
                <a:effectLst>
                  <a:outerShdw blurRad="38100" dist="38100" dir="2700000" algn="tl">
                    <a:srgbClr val="C0C0C0"/>
                  </a:outerShdw>
                </a:effectLst>
                <a:ea typeface="宋体" panose="02010600030101010101" pitchFamily="2" charset="-122"/>
              </a:rPr>
              <a:t>网上选课、各种报名、课表查询、成绩查询、考试安排表、网上评教、个人信息查询</a:t>
            </a:r>
            <a:endParaRPr lang="zh-CN" altLang="en-US" sz="2800" b="1" dirty="0" smtClean="0">
              <a:solidFill>
                <a:schemeClr val="tx1"/>
              </a:solidFill>
              <a:effectLst>
                <a:outerShdw blurRad="38100" dist="38100" dir="2700000" algn="tl">
                  <a:srgbClr val="C0C0C0"/>
                </a:outerShdw>
              </a:effectLst>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31745"/>
                                        </p:tgtEl>
                                        <p:attrNameLst>
                                          <p:attrName>style.visibility</p:attrName>
                                        </p:attrNameLst>
                                      </p:cBhvr>
                                      <p:to>
                                        <p:strVal val="visible"/>
                                      </p:to>
                                    </p:set>
                                    <p:anim calcmode="lin" valueType="num">
                                      <p:cBhvr>
                                        <p:cTn id="7" dur="500" fill="hold"/>
                                        <p:tgtEl>
                                          <p:spTgt spid="31745"/>
                                        </p:tgtEl>
                                        <p:attrNameLst>
                                          <p:attrName>ppt_x</p:attrName>
                                        </p:attrNameLst>
                                      </p:cBhvr>
                                      <p:tavLst>
                                        <p:tav tm="0">
                                          <p:val>
                                            <p:strVal val="#ppt_x-.2"/>
                                          </p:val>
                                        </p:tav>
                                        <p:tav tm="100000">
                                          <p:val>
                                            <p:strVal val="#ppt_x"/>
                                          </p:val>
                                        </p:tav>
                                      </p:tavLst>
                                    </p:anim>
                                    <p:anim calcmode="lin" valueType="num">
                                      <p:cBhvr>
                                        <p:cTn id="8" dur="500" fill="hold"/>
                                        <p:tgtEl>
                                          <p:spTgt spid="31745"/>
                                        </p:tgtEl>
                                        <p:attrNameLst>
                                          <p:attrName>ppt_y</p:attrName>
                                        </p:attrNameLst>
                                      </p:cBhvr>
                                      <p:tavLst>
                                        <p:tav tm="0">
                                          <p:val>
                                            <p:strVal val="#ppt_y"/>
                                          </p:val>
                                        </p:tav>
                                        <p:tav tm="100000">
                                          <p:val>
                                            <p:strVal val="#ppt_y"/>
                                          </p:val>
                                        </p:tav>
                                      </p:tavLst>
                                    </p:anim>
                                    <p:animEffect transition="in" filter="wipe(right)" prLst="gradientSize: 0.1">
                                      <p:cBhvr>
                                        <p:cTn id="9" dur="500"/>
                                        <p:tgtEl>
                                          <p:spTgt spid="317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5" grpId="0" animBg="1"/>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9" name="矩形 3"/>
          <p:cNvSpPr>
            <a:spLocks noChangeArrowheads="1"/>
          </p:cNvSpPr>
          <p:nvPr/>
        </p:nvSpPr>
        <p:spPr bwMode="auto">
          <a:xfrm>
            <a:off x="642938" y="1428750"/>
            <a:ext cx="7358062" cy="3385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rgbClr val="000000"/>
                </a:solidFill>
                <a:latin typeface="Arial" panose="020B0604020202020204" pitchFamily="34" charset="0"/>
              </a:defRPr>
            </a:lvl1pPr>
            <a:lvl2pPr marL="742950" indent="-285750" algn="l" eaLnBrk="0" hangingPunct="0">
              <a:spcBef>
                <a:spcPct val="20000"/>
              </a:spcBef>
              <a:buChar char="–"/>
              <a:defRPr sz="2800">
                <a:solidFill>
                  <a:srgbClr val="000000"/>
                </a:solidFill>
                <a:latin typeface="Arial" panose="020B0604020202020204" pitchFamily="34" charset="0"/>
              </a:defRPr>
            </a:lvl2pPr>
            <a:lvl3pPr marL="1143000" indent="-228600" algn="l" eaLnBrk="0" hangingPunct="0">
              <a:spcBef>
                <a:spcPct val="20000"/>
              </a:spcBef>
              <a:buChar char="•"/>
              <a:defRPr sz="2400">
                <a:solidFill>
                  <a:srgbClr val="000000"/>
                </a:solidFill>
                <a:latin typeface="Arial" panose="020B0604020202020204" pitchFamily="34" charset="0"/>
              </a:defRPr>
            </a:lvl3pPr>
            <a:lvl4pPr marL="1600200" indent="-228600" algn="l" eaLnBrk="0" hangingPunct="0">
              <a:spcBef>
                <a:spcPct val="20000"/>
              </a:spcBef>
              <a:buChar char="–"/>
              <a:defRPr sz="2000">
                <a:solidFill>
                  <a:srgbClr val="000000"/>
                </a:solidFill>
                <a:latin typeface="Arial" panose="020B0604020202020204" pitchFamily="34" charset="0"/>
              </a:defRPr>
            </a:lvl4pPr>
            <a:lvl5pPr marL="2057400" indent="-228600" algn="l" eaLnBrk="0" hangingPunct="0">
              <a:spcBef>
                <a:spcPct val="20000"/>
              </a:spcBef>
              <a:buChar char="»"/>
              <a:defRPr sz="2000">
                <a:solidFill>
                  <a:srgbClr val="000000"/>
                </a:solidFill>
                <a:latin typeface="Arial" panose="020B0604020202020204" pitchFamily="34" charset="0"/>
              </a:defRPr>
            </a:lvl5pPr>
            <a:lvl6pPr marL="2514600" indent="-228600" eaLnBrk="0" fontAlgn="base" hangingPunct="0">
              <a:spcBef>
                <a:spcPct val="20000"/>
              </a:spcBef>
              <a:spcAft>
                <a:spcPct val="0"/>
              </a:spcAft>
              <a:buChar char="»"/>
              <a:defRPr sz="2000">
                <a:solidFill>
                  <a:srgbClr val="000000"/>
                </a:solidFill>
                <a:latin typeface="Arial" panose="020B0604020202020204" pitchFamily="34" charset="0"/>
              </a:defRPr>
            </a:lvl6pPr>
            <a:lvl7pPr marL="2971800" indent="-228600" eaLnBrk="0" fontAlgn="base" hangingPunct="0">
              <a:spcBef>
                <a:spcPct val="20000"/>
              </a:spcBef>
              <a:spcAft>
                <a:spcPct val="0"/>
              </a:spcAft>
              <a:buChar char="»"/>
              <a:defRPr sz="2000">
                <a:solidFill>
                  <a:srgbClr val="000000"/>
                </a:solidFill>
                <a:latin typeface="Arial" panose="020B0604020202020204" pitchFamily="34" charset="0"/>
              </a:defRPr>
            </a:lvl7pPr>
            <a:lvl8pPr marL="3429000" indent="-228600" eaLnBrk="0" fontAlgn="base" hangingPunct="0">
              <a:spcBef>
                <a:spcPct val="20000"/>
              </a:spcBef>
              <a:spcAft>
                <a:spcPct val="0"/>
              </a:spcAft>
              <a:buChar char="»"/>
              <a:defRPr sz="2000">
                <a:solidFill>
                  <a:srgbClr val="000000"/>
                </a:solidFill>
                <a:latin typeface="Arial" panose="020B0604020202020204" pitchFamily="34" charset="0"/>
              </a:defRPr>
            </a:lvl8pPr>
            <a:lvl9pPr marL="3886200" indent="-228600" eaLnBrk="0" fontAlgn="base" hangingPunct="0">
              <a:spcBef>
                <a:spcPct val="20000"/>
              </a:spcBef>
              <a:spcAft>
                <a:spcPct val="0"/>
              </a:spcAft>
              <a:buChar char="»"/>
              <a:defRPr sz="2000">
                <a:solidFill>
                  <a:srgbClr val="000000"/>
                </a:solidFill>
                <a:latin typeface="Arial" panose="020B0604020202020204" pitchFamily="34" charset="0"/>
              </a:defRPr>
            </a:lvl9pPr>
          </a:lstStyle>
          <a:p>
            <a:pPr eaLnBrk="1" hangingPunct="1">
              <a:spcBef>
                <a:spcPct val="0"/>
              </a:spcBef>
              <a:buFontTx/>
              <a:buNone/>
              <a:defRPr/>
            </a:pPr>
            <a:r>
              <a:rPr lang="zh-CN" altLang="en-US" sz="1800" dirty="0" smtClean="0">
                <a:solidFill>
                  <a:schemeClr val="tx1"/>
                </a:solidFill>
                <a:ea typeface="宋体" panose="02010600030101010101" pitchFamily="2" charset="-122"/>
              </a:rPr>
              <a:t>           </a:t>
            </a:r>
            <a:endParaRPr lang="en-US" altLang="zh-CN" sz="2800" b="1" dirty="0" smtClean="0">
              <a:solidFill>
                <a:srgbClr val="0000FF"/>
              </a:solidFill>
              <a:effectLst>
                <a:outerShdw blurRad="38100" dist="38100" dir="2700000" algn="tl">
                  <a:srgbClr val="C0C0C0"/>
                </a:outerShdw>
              </a:effectLst>
              <a:ea typeface="宋体" panose="02010600030101010101" pitchFamily="2" charset="-122"/>
            </a:endParaRPr>
          </a:p>
          <a:p>
            <a:pPr eaLnBrk="1" hangingPunct="1">
              <a:spcBef>
                <a:spcPct val="0"/>
              </a:spcBef>
              <a:buFontTx/>
              <a:buNone/>
              <a:defRPr/>
            </a:pPr>
            <a:r>
              <a:rPr lang="zh-CN" altLang="en-US" sz="2800" b="1" dirty="0" smtClean="0">
                <a:solidFill>
                  <a:srgbClr val="0000FF"/>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登录青果系统第一件要做的事</a:t>
            </a:r>
            <a:endParaRPr lang="en-US" altLang="zh-CN" sz="2800" b="1" dirty="0" smtClean="0">
              <a:solidFill>
                <a:srgbClr val="0000FF"/>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a:p>
            <a:pPr eaLnBrk="1" hangingPunct="1">
              <a:spcBef>
                <a:spcPct val="0"/>
              </a:spcBef>
              <a:buFontTx/>
              <a:buNone/>
              <a:defRPr/>
            </a:pPr>
            <a:r>
              <a:rPr lang="en-US" altLang="zh-CN" sz="2800" b="1" dirty="0" smtClean="0">
                <a:solidFill>
                  <a:srgbClr val="C00000"/>
                </a:solidFill>
                <a:effectLst>
                  <a:outerShdw blurRad="38100" dist="38100" dir="2700000" algn="tl">
                    <a:srgbClr val="C0C0C0"/>
                  </a:outerShdw>
                </a:effectLst>
                <a:ea typeface="宋体" panose="02010600030101010101" pitchFamily="2" charset="-122"/>
              </a:rPr>
              <a:t>       </a:t>
            </a:r>
            <a:r>
              <a:rPr lang="zh-CN" altLang="en-US" sz="2800" b="1" dirty="0" smtClean="0">
                <a:solidFill>
                  <a:srgbClr val="C00000"/>
                </a:solidFill>
                <a:effectLst>
                  <a:outerShdw blurRad="38100" dist="38100" dir="2700000" algn="tl">
                    <a:srgbClr val="C0C0C0"/>
                  </a:outerShdw>
                </a:effectLst>
                <a:ea typeface="宋体" panose="02010600030101010101" pitchFamily="2" charset="-122"/>
              </a:rPr>
              <a:t>增改自己的基本信息、填写火车站名</a:t>
            </a:r>
            <a:endParaRPr lang="en-US" altLang="zh-CN" sz="2800" b="1" dirty="0" smtClean="0">
              <a:solidFill>
                <a:srgbClr val="C00000"/>
              </a:solidFill>
              <a:effectLst>
                <a:outerShdw blurRad="38100" dist="38100" dir="2700000" algn="tl">
                  <a:srgbClr val="C0C0C0"/>
                </a:outerShdw>
              </a:effectLst>
              <a:ea typeface="宋体" panose="02010600030101010101" pitchFamily="2" charset="-122"/>
            </a:endParaRPr>
          </a:p>
          <a:p>
            <a:pPr eaLnBrk="1" hangingPunct="1">
              <a:spcBef>
                <a:spcPct val="0"/>
              </a:spcBef>
              <a:buFontTx/>
              <a:buNone/>
              <a:defRPr/>
            </a:pPr>
            <a:endParaRPr lang="en-US" altLang="zh-CN" sz="2800" b="1" dirty="0">
              <a:solidFill>
                <a:srgbClr val="C00000"/>
              </a:solidFill>
              <a:effectLst>
                <a:outerShdw blurRad="38100" dist="38100" dir="2700000" algn="tl">
                  <a:srgbClr val="C0C0C0"/>
                </a:outerShdw>
              </a:effectLst>
              <a:ea typeface="宋体" panose="02010600030101010101" pitchFamily="2" charset="-122"/>
            </a:endParaRPr>
          </a:p>
          <a:p>
            <a:pPr eaLnBrk="1" hangingPunct="1">
              <a:spcBef>
                <a:spcPct val="0"/>
              </a:spcBef>
              <a:buFontTx/>
              <a:buNone/>
              <a:defRPr/>
            </a:pPr>
            <a:r>
              <a:rPr lang="en-US" altLang="zh-CN" sz="2800" b="1" dirty="0" smtClean="0">
                <a:solidFill>
                  <a:srgbClr val="C00000"/>
                </a:solidFill>
                <a:effectLst>
                  <a:outerShdw blurRad="38100" dist="38100" dir="2700000" algn="tl">
                    <a:srgbClr val="C0C0C0"/>
                  </a:outerShdw>
                </a:effectLst>
                <a:ea typeface="宋体" panose="02010600030101010101" pitchFamily="2" charset="-122"/>
              </a:rPr>
              <a:t>       </a:t>
            </a:r>
            <a:r>
              <a:rPr lang="zh-CN" altLang="en-US" sz="2800" b="1" dirty="0" smtClean="0">
                <a:solidFill>
                  <a:srgbClr val="C00000"/>
                </a:solidFill>
                <a:effectLst>
                  <a:outerShdw blurRad="38100" dist="38100" dir="2700000" algn="tl">
                    <a:srgbClr val="C0C0C0"/>
                  </a:outerShdw>
                </a:effectLst>
                <a:ea typeface="宋体" panose="02010600030101010101" pitchFamily="2" charset="-122"/>
              </a:rPr>
              <a:t>学生学籍－－学籍档案－－增改基本信息</a:t>
            </a:r>
            <a:endParaRPr lang="en-US" altLang="zh-CN" sz="2800" b="1" dirty="0" smtClean="0">
              <a:solidFill>
                <a:srgbClr val="C00000"/>
              </a:solidFill>
              <a:effectLst>
                <a:outerShdw blurRad="38100" dist="38100" dir="2700000" algn="tl">
                  <a:srgbClr val="C0C0C0"/>
                </a:outerShdw>
              </a:effectLst>
              <a:ea typeface="宋体" panose="02010600030101010101" pitchFamily="2" charset="-122"/>
            </a:endParaRPr>
          </a:p>
          <a:p>
            <a:pPr eaLnBrk="1" hangingPunct="1">
              <a:spcBef>
                <a:spcPct val="0"/>
              </a:spcBef>
              <a:buFontTx/>
              <a:buNone/>
              <a:defRPr/>
            </a:pPr>
            <a:r>
              <a:rPr lang="zh-CN" altLang="en-US" sz="2800" b="1" dirty="0" smtClean="0">
                <a:solidFill>
                  <a:srgbClr val="0070C0"/>
                </a:solidFill>
                <a:effectLst>
                  <a:outerShdw blurRad="38100" dist="38100" dir="2700000" algn="tl">
                    <a:srgbClr val="C0C0C0"/>
                  </a:outerShdw>
                </a:effectLst>
                <a:ea typeface="宋体" panose="02010600030101010101" pitchFamily="2" charset="-122"/>
              </a:rPr>
              <a:t>完善个人基本信息，需要乘火车的选择火车站站名（只能选择，没有火车站的填写最近的火车站名），</a:t>
            </a:r>
            <a:endParaRPr lang="zh-CN" altLang="en-US" sz="2800" b="1" dirty="0" smtClean="0">
              <a:solidFill>
                <a:srgbClr val="0070C0"/>
              </a:solidFill>
              <a:effectLst>
                <a:outerShdw blurRad="38100" dist="38100" dir="2700000" algn="tl">
                  <a:srgbClr val="C0C0C0"/>
                </a:outerShdw>
              </a:effectLst>
              <a:ea typeface="宋体" panose="02010600030101010101" pitchFamily="2" charset="-122"/>
            </a:endParaRPr>
          </a:p>
        </p:txBody>
      </p:sp>
      <p:sp>
        <p:nvSpPr>
          <p:cNvPr id="5" name="TextBox 4"/>
          <p:cNvSpPr txBox="1"/>
          <p:nvPr/>
        </p:nvSpPr>
        <p:spPr>
          <a:xfrm>
            <a:off x="3347864" y="360493"/>
            <a:ext cx="2520280" cy="715089"/>
          </a:xfrm>
          <a:prstGeom prst="roundRect">
            <a:avLst/>
          </a:prstGeom>
          <a:noFill/>
          <a:ln w="88900" cmpd="thickThin">
            <a:solidFill>
              <a:srgbClr val="00B0F0"/>
            </a:solidFill>
          </a:ln>
        </p:spPr>
        <p:txBody>
          <a:bodyPr wrap="square" rtlCol="0">
            <a:spAutoFit/>
          </a:bodyPr>
          <a:lstStyle/>
          <a:p>
            <a:pPr algn="ctr"/>
            <a:r>
              <a:rPr lang="zh-CN" altLang="en-US" sz="3600" b="1" dirty="0" smtClean="0">
                <a:solidFill>
                  <a:srgbClr val="FF0000"/>
                </a:solidFill>
                <a:effectLst>
                  <a:glow rad="101600">
                    <a:schemeClr val="accent5">
                      <a:satMod val="175000"/>
                      <a:alpha val="40000"/>
                    </a:schemeClr>
                  </a:glow>
                </a:effectLst>
                <a:latin typeface="微软雅黑" panose="020B0503020204020204" pitchFamily="34" charset="-122"/>
                <a:ea typeface="微软雅黑" panose="020B0503020204020204" pitchFamily="34" charset="-122"/>
              </a:rPr>
              <a:t>基本信息</a:t>
            </a:r>
            <a:endParaRPr lang="zh-CN" altLang="en-US" sz="3600" b="1" dirty="0">
              <a:solidFill>
                <a:srgbClr val="FF0000"/>
              </a:solidFill>
              <a:effectLst>
                <a:glow rad="101600">
                  <a:schemeClr val="accent5">
                    <a:satMod val="175000"/>
                    <a:alpha val="40000"/>
                  </a:schemeClr>
                </a:glow>
              </a:effectLst>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3" name="Picture 2" descr="D:\Documents\Tencent Files\413118517\Image\C2C\)3718(17)AEN2(O@QOFXQW3.pn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99475" y="1383153"/>
            <a:ext cx="3190875" cy="351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35896" y="1356766"/>
            <a:ext cx="4968221" cy="47215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椭圆 2"/>
          <p:cNvSpPr/>
          <p:nvPr/>
        </p:nvSpPr>
        <p:spPr bwMode="auto">
          <a:xfrm>
            <a:off x="323528" y="2492896"/>
            <a:ext cx="1944216" cy="792088"/>
          </a:xfrm>
          <a:prstGeom prst="ellipse">
            <a:avLst/>
          </a:prstGeom>
          <a:noFill/>
          <a:ln>
            <a:solidFill>
              <a:srgbClr val="FF0000"/>
            </a:solidFill>
          </a:ln>
          <a:effectLst>
            <a:outerShdw dist="17961" dir="2700000" algn="ctr" rotWithShape="0">
              <a:srgbClr val="33CCCC">
                <a:gamma/>
                <a:shade val="60000"/>
                <a:invGamma/>
              </a:srgbClr>
            </a:outerShdw>
          </a:effectLst>
        </p:spPr>
        <p:txBody>
          <a:bodyPr vert="horz" wrap="none" lIns="91440" tIns="45720" rIns="91440" bIns="45720" numCol="1" rtlCol="0" anchor="ctr" anchorCtr="0" compatLnSpc="1"/>
          <a:lstStyle/>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1" name="Picture 2" descr="D:\Documents\Tencent Files\413118517\Image\C2C\J%RFT~)X]%LEVQ97I1_5B7A.pn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392613" y="1317625"/>
            <a:ext cx="2505075" cy="288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2" name="Picture 3" descr="D:\Documents\Tencent Files\413118517\Image\C2C\K`9AR6C60DFQM%`YB8TD)5O.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01700" y="4227513"/>
            <a:ext cx="6983413" cy="1652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椭圆 3"/>
          <p:cNvSpPr>
            <a:spLocks noChangeArrowheads="1"/>
          </p:cNvSpPr>
          <p:nvPr/>
        </p:nvSpPr>
        <p:spPr bwMode="auto">
          <a:xfrm>
            <a:off x="4284663" y="2071688"/>
            <a:ext cx="1223962" cy="360362"/>
          </a:xfrm>
          <a:prstGeom prst="ellipse">
            <a:avLst/>
          </a:prstGeom>
          <a:noFill/>
          <a:ln w="9525">
            <a:solidFill>
              <a:srgbClr val="FF0000"/>
            </a:solidFill>
            <a:round/>
          </a:ln>
          <a:effectLst>
            <a:outerShdw dist="17961" dir="2700000" algn="ctr" rotWithShape="0">
              <a:srgbClr val="1F7A7A"/>
            </a:outerShdw>
          </a:effectLst>
          <a:extLst>
            <a:ext uri="{909E8E84-426E-40DD-AFC4-6F175D3DCCD1}">
              <a14:hiddenFill xmlns:a14="http://schemas.microsoft.com/office/drawing/2010/main">
                <a:solidFill>
                  <a:srgbClr val="FFFFFF"/>
                </a:solidFill>
              </a14:hiddenFill>
            </a:ext>
          </a:ex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ea typeface="宋体" panose="02010600030101010101" pitchFamily="2" charset="-122"/>
              <a:cs typeface="Arial" panose="020B0604020202020204" pitchFamily="34" charset="0"/>
            </a:endParaRPr>
          </a:p>
        </p:txBody>
      </p:sp>
      <p:pic>
        <p:nvPicPr>
          <p:cNvPr id="37892" name="Picture 4" descr="D:\Documents\Tencent Files\413118517\Image\C2C\3AO$]C13~YR5}OUF_8V4C6W.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39975" y="4365625"/>
            <a:ext cx="2428875" cy="1676400"/>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39850" y="1289050"/>
            <a:ext cx="2250498" cy="25719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427663" y="4209294"/>
            <a:ext cx="2457450" cy="1866900"/>
          </a:xfrm>
          <a:prstGeom prst="rect">
            <a:avLst/>
          </a:prstGeom>
          <a:noFill/>
          <a:ln w="38100">
            <a:solidFill>
              <a:srgbClr val="FF0000"/>
            </a:solidFill>
            <a:miter lim="800000"/>
            <a:headEnd/>
            <a:tailEnd/>
          </a:ln>
          <a:extLst>
            <a:ext uri="{909E8E84-426E-40DD-AFC4-6F175D3DCCD1}">
              <a14:hiddenFill xmlns:a14="http://schemas.microsoft.com/office/drawing/2010/main">
                <a:solidFill>
                  <a:schemeClr val="accent1"/>
                </a:solidFill>
              </a14:hiddenFill>
            </a:ext>
          </a:extLst>
        </p:spPr>
      </p:pic>
      <p:sp>
        <p:nvSpPr>
          <p:cNvPr id="11" name="椭圆 10"/>
          <p:cNvSpPr>
            <a:spLocks noChangeArrowheads="1"/>
          </p:cNvSpPr>
          <p:nvPr/>
        </p:nvSpPr>
        <p:spPr bwMode="auto">
          <a:xfrm>
            <a:off x="4332804" y="3212976"/>
            <a:ext cx="1223962" cy="360362"/>
          </a:xfrm>
          <a:prstGeom prst="ellipse">
            <a:avLst/>
          </a:prstGeom>
          <a:noFill/>
          <a:ln w="9525">
            <a:solidFill>
              <a:srgbClr val="FF0000"/>
            </a:solidFill>
            <a:round/>
          </a:ln>
          <a:effectLst>
            <a:outerShdw dist="17961" dir="2700000" algn="ctr" rotWithShape="0">
              <a:srgbClr val="1F7A7A"/>
            </a:outerShdw>
          </a:effectLst>
          <a:extLst>
            <a:ext uri="{909E8E84-426E-40DD-AFC4-6F175D3DCCD1}">
              <a14:hiddenFill xmlns:a14="http://schemas.microsoft.com/office/drawing/2010/main">
                <a:solidFill>
                  <a:srgbClr val="FFFFFF"/>
                </a:solidFill>
              </a14:hiddenFill>
            </a:ext>
          </a:ex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ea typeface="宋体" panose="02010600030101010101" pitchFamily="2" charset="-122"/>
              <a:cs typeface="Arial" panose="020B0604020202020204" pitchFamily="34" charset="0"/>
            </a:endParaRPr>
          </a:p>
        </p:txBody>
      </p:sp>
      <p:sp>
        <p:nvSpPr>
          <p:cNvPr id="10" name="TextBox 9"/>
          <p:cNvSpPr txBox="1"/>
          <p:nvPr/>
        </p:nvSpPr>
        <p:spPr>
          <a:xfrm>
            <a:off x="3347864" y="360493"/>
            <a:ext cx="2520280" cy="715089"/>
          </a:xfrm>
          <a:prstGeom prst="roundRect">
            <a:avLst/>
          </a:prstGeom>
          <a:noFill/>
          <a:ln w="88900" cmpd="thickThin">
            <a:solidFill>
              <a:srgbClr val="00B0F0"/>
            </a:solidFill>
          </a:ln>
        </p:spPr>
        <p:txBody>
          <a:bodyPr wrap="square" rtlCol="0">
            <a:spAutoFit/>
          </a:bodyPr>
          <a:lstStyle/>
          <a:p>
            <a:pPr algn="ctr"/>
            <a:r>
              <a:rPr lang="zh-CN" altLang="en-US" sz="3600" b="1" dirty="0" smtClean="0">
                <a:solidFill>
                  <a:srgbClr val="FF0000"/>
                </a:solidFill>
                <a:effectLst>
                  <a:glow rad="101600">
                    <a:schemeClr val="accent5">
                      <a:satMod val="175000"/>
                      <a:alpha val="40000"/>
                    </a:schemeClr>
                  </a:glow>
                </a:effectLst>
                <a:latin typeface="微软雅黑" panose="020B0503020204020204" pitchFamily="34" charset="-122"/>
                <a:ea typeface="微软雅黑" panose="020B0503020204020204" pitchFamily="34" charset="-122"/>
              </a:rPr>
              <a:t>网上选课</a:t>
            </a:r>
            <a:endParaRPr lang="zh-CN" altLang="en-US" sz="3600" b="1" dirty="0">
              <a:solidFill>
                <a:srgbClr val="FF0000"/>
              </a:solidFill>
              <a:effectLst>
                <a:glow rad="101600">
                  <a:schemeClr val="accent5">
                    <a:satMod val="175000"/>
                    <a:alpha val="40000"/>
                  </a:schemeClr>
                </a:glow>
              </a:effectLst>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7892"/>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027"/>
                                        </p:tgtEl>
                                        <p:attrNameLst>
                                          <p:attrName>style.visibility</p:attrName>
                                        </p:attrNameLst>
                                      </p:cBhvr>
                                      <p:to>
                                        <p:strVal val="visible"/>
                                      </p:to>
                                    </p:set>
                                    <p:animEffect transition="in" filter="fade">
                                      <p:cBhvr>
                                        <p:cTn id="16" dur="500"/>
                                        <p:tgtEl>
                                          <p:spTgt spid="1027"/>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37"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barn(outVertical)">
                                      <p:cBhvr>
                                        <p:cTn id="21" dur="500"/>
                                        <p:tgtEl>
                                          <p:spTgt spid="11"/>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fltVal val="0"/>
                                          </p:val>
                                        </p:tav>
                                        <p:tav tm="100000">
                                          <p:val>
                                            <p:strVal val="#ppt_h"/>
                                          </p:val>
                                        </p:tav>
                                      </p:tavLst>
                                    </p:anim>
                                    <p:animEffect transition="in" filter="fade">
                                      <p:cBhvr>
                                        <p:cTn id="2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animBg="1"/>
      <p:bldP spid="10"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3" descr="D:\Documents\Tencent Files\413118517\Image\C2C\V]699FUOP@7WV`~]]_O[I5P.jp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68313" y="1341438"/>
            <a:ext cx="7953375" cy="460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椭圆 4"/>
          <p:cNvSpPr>
            <a:spLocks noChangeArrowheads="1"/>
          </p:cNvSpPr>
          <p:nvPr/>
        </p:nvSpPr>
        <p:spPr bwMode="auto">
          <a:xfrm>
            <a:off x="323850" y="2852738"/>
            <a:ext cx="935038" cy="360362"/>
          </a:xfrm>
          <a:prstGeom prst="ellipse">
            <a:avLst/>
          </a:prstGeom>
          <a:noFill/>
          <a:ln w="9525">
            <a:solidFill>
              <a:srgbClr val="FF0000"/>
            </a:solidFill>
            <a:round/>
          </a:ln>
          <a:effectLst>
            <a:outerShdw dist="17961" dir="2700000" algn="ctr" rotWithShape="0">
              <a:srgbClr val="1F7A7A"/>
            </a:outerShdw>
          </a:effectLst>
          <a:extLst>
            <a:ext uri="{909E8E84-426E-40DD-AFC4-6F175D3DCCD1}">
              <a14:hiddenFill xmlns:a14="http://schemas.microsoft.com/office/drawing/2010/main">
                <a:solidFill>
                  <a:srgbClr val="FFFFFF"/>
                </a:solidFill>
              </a14:hiddenFill>
            </a:ext>
          </a:ex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ea typeface="宋体" panose="02010600030101010101" pitchFamily="2" charset="-122"/>
              <a:cs typeface="Arial" panose="020B0604020202020204" pitchFamily="34" charset="0"/>
            </a:endParaRPr>
          </a:p>
        </p:txBody>
      </p:sp>
      <p:sp>
        <p:nvSpPr>
          <p:cNvPr id="6" name="TextBox 5"/>
          <p:cNvSpPr txBox="1"/>
          <p:nvPr/>
        </p:nvSpPr>
        <p:spPr>
          <a:xfrm>
            <a:off x="3347864" y="360493"/>
            <a:ext cx="2520280" cy="715089"/>
          </a:xfrm>
          <a:prstGeom prst="roundRect">
            <a:avLst/>
          </a:prstGeom>
          <a:noFill/>
          <a:ln w="88900" cmpd="thickThin">
            <a:solidFill>
              <a:srgbClr val="00B0F0"/>
            </a:solidFill>
          </a:ln>
        </p:spPr>
        <p:txBody>
          <a:bodyPr wrap="square" rtlCol="0">
            <a:spAutoFit/>
          </a:bodyPr>
          <a:lstStyle/>
          <a:p>
            <a:pPr algn="ctr"/>
            <a:r>
              <a:rPr lang="zh-CN" altLang="en-US" sz="3600" b="1" dirty="0" smtClean="0">
                <a:solidFill>
                  <a:srgbClr val="FF0000"/>
                </a:solidFill>
                <a:effectLst>
                  <a:glow rad="101600">
                    <a:schemeClr val="accent5">
                      <a:satMod val="175000"/>
                      <a:alpha val="40000"/>
                    </a:schemeClr>
                  </a:glow>
                </a:effectLst>
                <a:latin typeface="微软雅黑" panose="020B0503020204020204" pitchFamily="34" charset="-122"/>
                <a:ea typeface="微软雅黑" panose="020B0503020204020204" pitchFamily="34" charset="-122"/>
              </a:rPr>
              <a:t>课表查询</a:t>
            </a:r>
            <a:endParaRPr lang="zh-CN" altLang="en-US" sz="3600" b="1" dirty="0">
              <a:solidFill>
                <a:srgbClr val="FF0000"/>
              </a:solidFill>
              <a:effectLst>
                <a:glow rad="101600">
                  <a:schemeClr val="accent5">
                    <a:satMod val="175000"/>
                    <a:alpha val="40000"/>
                  </a:schemeClr>
                </a:glow>
              </a:effectLst>
              <a:latin typeface="微软雅黑" panose="020B0503020204020204" pitchFamily="34" charset="-122"/>
              <a:ea typeface="微软雅黑" panose="020B0503020204020204" pitchFamily="34" charset="-122"/>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500"/>
                                        <p:tgtEl>
                                          <p:spTgt spid="5"/>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p:cTn id="10" dur="500" fill="hold"/>
                                        <p:tgtEl>
                                          <p:spTgt spid="6"/>
                                        </p:tgtEl>
                                        <p:attrNameLst>
                                          <p:attrName>ppt_w</p:attrName>
                                        </p:attrNameLst>
                                      </p:cBhvr>
                                      <p:tavLst>
                                        <p:tav tm="0">
                                          <p:val>
                                            <p:fltVal val="0"/>
                                          </p:val>
                                        </p:tav>
                                        <p:tav tm="100000">
                                          <p:val>
                                            <p:strVal val="#ppt_w"/>
                                          </p:val>
                                        </p:tav>
                                      </p:tavLst>
                                    </p:anim>
                                    <p:anim calcmode="lin" valueType="num">
                                      <p:cBhvr>
                                        <p:cTn id="11" dur="500" fill="hold"/>
                                        <p:tgtEl>
                                          <p:spTgt spid="6"/>
                                        </p:tgtEl>
                                        <p:attrNameLst>
                                          <p:attrName>ppt_h</p:attrName>
                                        </p:attrNameLst>
                                      </p:cBhvr>
                                      <p:tavLst>
                                        <p:tav tm="0">
                                          <p:val>
                                            <p:fltVal val="0"/>
                                          </p:val>
                                        </p:tav>
                                        <p:tav tm="100000">
                                          <p:val>
                                            <p:strVal val="#ppt_h"/>
                                          </p:val>
                                        </p:tav>
                                      </p:tavLst>
                                    </p:anim>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D:\Documents\Tencent Files\413118517\Image\C2C\ZJIX0O71`7S[WSL{WFOPG}5.jp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2411413" y="1370013"/>
            <a:ext cx="6488112" cy="4506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1624" y="1362508"/>
            <a:ext cx="3317713" cy="48011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7" name="直接连接符 6"/>
          <p:cNvCxnSpPr>
            <a:cxnSpLocks noChangeShapeType="1"/>
          </p:cNvCxnSpPr>
          <p:nvPr/>
        </p:nvCxnSpPr>
        <p:spPr bwMode="auto">
          <a:xfrm>
            <a:off x="351624" y="3583349"/>
            <a:ext cx="1649412" cy="0"/>
          </a:xfrm>
          <a:prstGeom prst="line">
            <a:avLst/>
          </a:prstGeom>
          <a:noFill/>
          <a:ln w="9525">
            <a:solidFill>
              <a:srgbClr val="FF0000"/>
            </a:solidFill>
            <a:round/>
          </a:ln>
          <a:effectLst>
            <a:outerShdw dist="17961" dir="2700000" algn="ctr" rotWithShape="0">
              <a:srgbClr val="1F7A7A"/>
            </a:outerShdw>
          </a:effectLst>
          <a:extLst>
            <a:ext uri="{909E8E84-426E-40DD-AFC4-6F175D3DCCD1}">
              <a14:hiddenFill xmlns:a14="http://schemas.microsoft.com/office/drawing/2010/main">
                <a:noFill/>
              </a14:hiddenFill>
            </a:ext>
          </a:extLst>
        </p:spPr>
      </p:cxnSp>
      <p:cxnSp>
        <p:nvCxnSpPr>
          <p:cNvPr id="9" name="直接连接符 8"/>
          <p:cNvCxnSpPr>
            <a:cxnSpLocks noChangeShapeType="1"/>
          </p:cNvCxnSpPr>
          <p:nvPr/>
        </p:nvCxnSpPr>
        <p:spPr bwMode="auto">
          <a:xfrm>
            <a:off x="441372" y="5517232"/>
            <a:ext cx="1649412" cy="0"/>
          </a:xfrm>
          <a:prstGeom prst="line">
            <a:avLst/>
          </a:prstGeom>
          <a:noFill/>
          <a:ln w="9525">
            <a:solidFill>
              <a:srgbClr val="FF0000"/>
            </a:solidFill>
            <a:round/>
          </a:ln>
          <a:effectLst>
            <a:outerShdw dist="17961" dir="2700000" algn="ctr" rotWithShape="0">
              <a:srgbClr val="1F7A7A"/>
            </a:outerShdw>
          </a:effectLst>
          <a:extLst>
            <a:ext uri="{909E8E84-426E-40DD-AFC4-6F175D3DCCD1}">
              <a14:hiddenFill xmlns:a14="http://schemas.microsoft.com/office/drawing/2010/main">
                <a:noFill/>
              </a14:hiddenFill>
            </a:ext>
          </a:extLst>
        </p:spPr>
      </p:cxnSp>
      <p:sp>
        <p:nvSpPr>
          <p:cNvPr id="8" name="椭圆 7"/>
          <p:cNvSpPr>
            <a:spLocks noChangeArrowheads="1"/>
          </p:cNvSpPr>
          <p:nvPr/>
        </p:nvSpPr>
        <p:spPr bwMode="auto">
          <a:xfrm>
            <a:off x="367705" y="4437112"/>
            <a:ext cx="1368425" cy="358775"/>
          </a:xfrm>
          <a:prstGeom prst="ellipse">
            <a:avLst/>
          </a:prstGeom>
          <a:noFill/>
          <a:ln w="9525">
            <a:solidFill>
              <a:srgbClr val="FF0000"/>
            </a:solidFill>
            <a:round/>
          </a:ln>
          <a:effectLst>
            <a:outerShdw dist="17961" dir="2700000" algn="ctr" rotWithShape="0">
              <a:srgbClr val="1F7A7A"/>
            </a:outerShdw>
          </a:effectLst>
          <a:extLst>
            <a:ext uri="{909E8E84-426E-40DD-AFC4-6F175D3DCCD1}">
              <a14:hiddenFill xmlns:a14="http://schemas.microsoft.com/office/drawing/2010/main">
                <a:solidFill>
                  <a:srgbClr val="FFFFFF"/>
                </a:solidFill>
              </a14:hiddenFill>
            </a:ext>
          </a:ex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ea typeface="宋体" panose="02010600030101010101" pitchFamily="2" charset="-122"/>
              <a:cs typeface="Arial" panose="020B0604020202020204" pitchFamily="34" charset="0"/>
            </a:endParaRPr>
          </a:p>
        </p:txBody>
      </p:sp>
      <p:sp>
        <p:nvSpPr>
          <p:cNvPr id="11" name="椭圆 10"/>
          <p:cNvSpPr>
            <a:spLocks noChangeArrowheads="1"/>
          </p:cNvSpPr>
          <p:nvPr/>
        </p:nvSpPr>
        <p:spPr bwMode="auto">
          <a:xfrm>
            <a:off x="459024" y="5521664"/>
            <a:ext cx="2016125" cy="360363"/>
          </a:xfrm>
          <a:prstGeom prst="ellipse">
            <a:avLst/>
          </a:prstGeom>
          <a:noFill/>
          <a:ln w="9525">
            <a:solidFill>
              <a:srgbClr val="FF0000"/>
            </a:solidFill>
            <a:round/>
          </a:ln>
          <a:effectLst>
            <a:outerShdw dist="17961" dir="2700000" algn="ctr" rotWithShape="0">
              <a:srgbClr val="1F7A7A"/>
            </a:outerShdw>
          </a:effectLst>
          <a:extLst>
            <a:ext uri="{909E8E84-426E-40DD-AFC4-6F175D3DCCD1}">
              <a14:hiddenFill xmlns:a14="http://schemas.microsoft.com/office/drawing/2010/main">
                <a:solidFill>
                  <a:srgbClr val="FFFFFF"/>
                </a:solidFill>
              </a14:hiddenFill>
            </a:ext>
          </a:ex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ea typeface="宋体" panose="02010600030101010101" pitchFamily="2" charset="-122"/>
              <a:cs typeface="Arial" panose="020B0604020202020204" pitchFamily="34" charset="0"/>
            </a:endParaRPr>
          </a:p>
        </p:txBody>
      </p:sp>
      <p:sp>
        <p:nvSpPr>
          <p:cNvPr id="10" name="TextBox 9"/>
          <p:cNvSpPr txBox="1"/>
          <p:nvPr/>
        </p:nvSpPr>
        <p:spPr>
          <a:xfrm>
            <a:off x="2090784" y="360493"/>
            <a:ext cx="4569448" cy="715089"/>
          </a:xfrm>
          <a:prstGeom prst="roundRect">
            <a:avLst/>
          </a:prstGeom>
          <a:noFill/>
          <a:ln w="88900" cmpd="thickThin">
            <a:solidFill>
              <a:srgbClr val="00B0F0"/>
            </a:solidFill>
          </a:ln>
        </p:spPr>
        <p:txBody>
          <a:bodyPr wrap="square" rtlCol="0">
            <a:spAutoFit/>
          </a:bodyPr>
          <a:lstStyle/>
          <a:p>
            <a:pPr algn="ctr"/>
            <a:r>
              <a:rPr lang="zh-CN" altLang="en-US" sz="3600" b="1" dirty="0">
                <a:solidFill>
                  <a:srgbClr val="FF0000"/>
                </a:solidFill>
                <a:effectLst>
                  <a:glow rad="101600">
                    <a:schemeClr val="accent5">
                      <a:satMod val="175000"/>
                      <a:alpha val="40000"/>
                    </a:schemeClr>
                  </a:glow>
                </a:effectLst>
                <a:latin typeface="微软雅黑" panose="020B0503020204020204" pitchFamily="34" charset="-122"/>
                <a:ea typeface="微软雅黑" panose="020B0503020204020204" pitchFamily="34" charset="-122"/>
              </a:rPr>
              <a:t>考</a:t>
            </a:r>
            <a:r>
              <a:rPr lang="zh-CN" altLang="en-US" sz="3600" b="1" dirty="0" smtClean="0">
                <a:solidFill>
                  <a:srgbClr val="FF0000"/>
                </a:solidFill>
                <a:effectLst>
                  <a:glow rad="101600">
                    <a:schemeClr val="accent5">
                      <a:satMod val="175000"/>
                      <a:alpha val="40000"/>
                    </a:schemeClr>
                  </a:glow>
                </a:effectLst>
                <a:latin typeface="微软雅黑" panose="020B0503020204020204" pitchFamily="34" charset="-122"/>
                <a:ea typeface="微软雅黑" panose="020B0503020204020204" pitchFamily="34" charset="-122"/>
              </a:rPr>
              <a:t>试报名与成绩查询</a:t>
            </a:r>
            <a:endParaRPr lang="zh-CN" altLang="en-US" sz="3600" b="1" dirty="0">
              <a:solidFill>
                <a:srgbClr val="FF0000"/>
              </a:solidFill>
              <a:effectLst>
                <a:glow rad="101600">
                  <a:schemeClr val="accent5">
                    <a:satMod val="175000"/>
                    <a:alpha val="40000"/>
                  </a:schemeClr>
                </a:glow>
              </a:effectLst>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22" presetClass="entr" presetSubtype="8"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left)">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0962"/>
                                        </p:tgtEl>
                                        <p:attrNameLst>
                                          <p:attrName>style.visibility</p:attrName>
                                        </p:attrNameLst>
                                      </p:cBhvr>
                                      <p:to>
                                        <p:strVal val="visible"/>
                                      </p:to>
                                    </p:set>
                                    <p:animEffect transition="in" filter="fade">
                                      <p:cBhvr>
                                        <p:cTn id="15" dur="500"/>
                                        <p:tgtEl>
                                          <p:spTgt spid="4096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nodeType="clickEffect">
                                  <p:stCondLst>
                                    <p:cond delay="0"/>
                                  </p:stCondLst>
                                  <p:childTnLst>
                                    <p:animEffect transition="out" filter="fade">
                                      <p:cBhvr>
                                        <p:cTn id="19" dur="500"/>
                                        <p:tgtEl>
                                          <p:spTgt spid="7"/>
                                        </p:tgtEl>
                                      </p:cBhvr>
                                    </p:animEffect>
                                    <p:set>
                                      <p:cBhvr>
                                        <p:cTn id="20" dur="1" fill="hold">
                                          <p:stCondLst>
                                            <p:cond delay="499"/>
                                          </p:stCondLst>
                                        </p:cTn>
                                        <p:tgtEl>
                                          <p:spTgt spid="7"/>
                                        </p:tgtEl>
                                        <p:attrNameLst>
                                          <p:attrName>style.visibility</p:attrName>
                                        </p:attrNameLst>
                                      </p:cBhvr>
                                      <p:to>
                                        <p:strVal val="hidden"/>
                                      </p:to>
                                    </p:set>
                                  </p:childTnLst>
                                </p:cTn>
                              </p:par>
                              <p:par>
                                <p:cTn id="21" presetID="10" presetClass="exit" presetSubtype="0" fill="hold" nodeType="withEffect">
                                  <p:stCondLst>
                                    <p:cond delay="0"/>
                                  </p:stCondLst>
                                  <p:childTnLst>
                                    <p:animEffect transition="out" filter="fade">
                                      <p:cBhvr>
                                        <p:cTn id="22" dur="500"/>
                                        <p:tgtEl>
                                          <p:spTgt spid="9"/>
                                        </p:tgtEl>
                                      </p:cBhvr>
                                    </p:animEffect>
                                    <p:set>
                                      <p:cBhvr>
                                        <p:cTn id="23" dur="1" fill="hold">
                                          <p:stCondLst>
                                            <p:cond delay="499"/>
                                          </p:stCondLst>
                                        </p:cTn>
                                        <p:tgtEl>
                                          <p:spTgt spid="9"/>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500" fill="hold"/>
                                        <p:tgtEl>
                                          <p:spTgt spid="10"/>
                                        </p:tgtEl>
                                        <p:attrNameLst>
                                          <p:attrName>ppt_w</p:attrName>
                                        </p:attrNameLst>
                                      </p:cBhvr>
                                      <p:tavLst>
                                        <p:tav tm="0">
                                          <p:val>
                                            <p:fltVal val="0"/>
                                          </p:val>
                                        </p:tav>
                                        <p:tav tm="100000">
                                          <p:val>
                                            <p:strVal val="#ppt_w"/>
                                          </p:val>
                                        </p:tav>
                                      </p:tavLst>
                                    </p:anim>
                                    <p:anim calcmode="lin" valueType="num">
                                      <p:cBhvr>
                                        <p:cTn id="35" dur="500" fill="hold"/>
                                        <p:tgtEl>
                                          <p:spTgt spid="10"/>
                                        </p:tgtEl>
                                        <p:attrNameLst>
                                          <p:attrName>ppt_h</p:attrName>
                                        </p:attrNameLst>
                                      </p:cBhvr>
                                      <p:tavLst>
                                        <p:tav tm="0">
                                          <p:val>
                                            <p:fltVal val="0"/>
                                          </p:val>
                                        </p:tav>
                                        <p:tav tm="100000">
                                          <p:val>
                                            <p:strVal val="#ppt_h"/>
                                          </p:val>
                                        </p:tav>
                                      </p:tavLst>
                                    </p:anim>
                                    <p:animEffect transition="in" filter="fade">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 name="圆角矩形 16"/>
          <p:cNvSpPr/>
          <p:nvPr/>
        </p:nvSpPr>
        <p:spPr>
          <a:xfrm>
            <a:off x="4355976" y="476672"/>
            <a:ext cx="4032448" cy="841876"/>
          </a:xfrm>
          <a:prstGeom prst="roundRect">
            <a:avLst>
              <a:gd name="adj" fmla="val 50000"/>
            </a:avLst>
          </a:prstGeom>
          <a:solidFill>
            <a:schemeClr val="tx2">
              <a:lumMod val="75000"/>
            </a:schemeClr>
          </a:solid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1077796" y="1268760"/>
            <a:ext cx="2039651" cy="923330"/>
          </a:xfrm>
          <a:prstGeom prst="rect">
            <a:avLst/>
          </a:prstGeom>
          <a:noFill/>
        </p:spPr>
        <p:txBody>
          <a:bodyPr wrap="square" rtlCol="0">
            <a:spAutoFit/>
          </a:bodyPr>
          <a:lstStyle/>
          <a:p>
            <a:r>
              <a:rPr lang="zh-CN" altLang="en-US" sz="5400" b="1" dirty="0" smtClean="0">
                <a:solidFill>
                  <a:srgbClr val="C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目  录</a:t>
            </a:r>
            <a:endParaRPr lang="zh-CN" altLang="en-US" sz="5400" b="1" dirty="0">
              <a:solidFill>
                <a:srgbClr val="C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0" name="矩形 9"/>
          <p:cNvSpPr/>
          <p:nvPr/>
        </p:nvSpPr>
        <p:spPr>
          <a:xfrm>
            <a:off x="1203562" y="2161367"/>
            <a:ext cx="1788118" cy="523220"/>
          </a:xfrm>
          <a:prstGeom prst="rect">
            <a:avLst/>
          </a:prstGeom>
        </p:spPr>
        <p:txBody>
          <a:bodyPr wrap="none">
            <a:spAutoFit/>
          </a:bodyPr>
          <a:lstStyle/>
          <a:p>
            <a:r>
              <a:rPr lang="en-US" altLang="zh-CN" sz="2800" b="1" dirty="0" smtClean="0">
                <a:solidFill>
                  <a:srgbClr val="C00000"/>
                </a:solidFill>
                <a:effectLst>
                  <a:outerShdw blurRad="38100" dist="38100" dir="2700000" algn="tl">
                    <a:srgbClr val="000000">
                      <a:alpha val="43137"/>
                    </a:srgbClr>
                  </a:outerShdw>
                </a:effectLst>
              </a:rPr>
              <a:t>CONTENTS</a:t>
            </a:r>
            <a:endParaRPr lang="zh-CN" altLang="en-US" sz="2800" b="1" dirty="0">
              <a:solidFill>
                <a:srgbClr val="C00000"/>
              </a:solidFill>
              <a:effectLst>
                <a:outerShdw blurRad="38100" dist="38100" dir="2700000" algn="tl">
                  <a:srgbClr val="000000">
                    <a:alpha val="43137"/>
                  </a:srgbClr>
                </a:outerShdw>
              </a:effectLst>
            </a:endParaRPr>
          </a:p>
        </p:txBody>
      </p:sp>
      <p:cxnSp>
        <p:nvCxnSpPr>
          <p:cNvPr id="12" name="直接连接符 11"/>
          <p:cNvCxnSpPr/>
          <p:nvPr/>
        </p:nvCxnSpPr>
        <p:spPr>
          <a:xfrm>
            <a:off x="1077796" y="2924944"/>
            <a:ext cx="2039651" cy="0"/>
          </a:xfrm>
          <a:prstGeom prst="line">
            <a:avLst/>
          </a:prstGeom>
          <a:ln w="254000" cmpd="tri">
            <a:solidFill>
              <a:schemeClr val="tx2">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2050" name="Picture 2"/>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r="18536"/>
          <a:stretch>
            <a:fillRect/>
          </a:stretch>
        </p:blipFill>
        <p:spPr bwMode="auto">
          <a:xfrm>
            <a:off x="611560" y="3573016"/>
            <a:ext cx="2972122" cy="2052175"/>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椭圆 13"/>
          <p:cNvSpPr/>
          <p:nvPr/>
        </p:nvSpPr>
        <p:spPr>
          <a:xfrm>
            <a:off x="4217598" y="476672"/>
            <a:ext cx="999728" cy="841876"/>
          </a:xfrm>
          <a:custGeom>
            <a:avLst/>
            <a:gdLst>
              <a:gd name="connsiteX0" fmla="*/ 0 w 1287760"/>
              <a:gd name="connsiteY0" fmla="*/ 643880 h 1287760"/>
              <a:gd name="connsiteX1" fmla="*/ 643880 w 1287760"/>
              <a:gd name="connsiteY1" fmla="*/ 0 h 1287760"/>
              <a:gd name="connsiteX2" fmla="*/ 1287760 w 1287760"/>
              <a:gd name="connsiteY2" fmla="*/ 643880 h 1287760"/>
              <a:gd name="connsiteX3" fmla="*/ 643880 w 1287760"/>
              <a:gd name="connsiteY3" fmla="*/ 1287760 h 1287760"/>
              <a:gd name="connsiteX4" fmla="*/ 0 w 1287760"/>
              <a:gd name="connsiteY4" fmla="*/ 643880 h 1287760"/>
              <a:gd name="connsiteX0-1" fmla="*/ 0 w 1437229"/>
              <a:gd name="connsiteY0-2" fmla="*/ 643901 h 1287804"/>
              <a:gd name="connsiteX1-3" fmla="*/ 643880 w 1437229"/>
              <a:gd name="connsiteY1-4" fmla="*/ 21 h 1287804"/>
              <a:gd name="connsiteX2-5" fmla="*/ 1437229 w 1437229"/>
              <a:gd name="connsiteY2-6" fmla="*/ 661485 h 1287804"/>
              <a:gd name="connsiteX3-7" fmla="*/ 643880 w 1437229"/>
              <a:gd name="connsiteY3-8" fmla="*/ 1287781 h 1287804"/>
              <a:gd name="connsiteX4-9" fmla="*/ 0 w 1437229"/>
              <a:gd name="connsiteY4-10" fmla="*/ 643901 h 1287804"/>
              <a:gd name="connsiteX0-11" fmla="*/ 0 w 1437229"/>
              <a:gd name="connsiteY0-12" fmla="*/ 643901 h 1287804"/>
              <a:gd name="connsiteX1-13" fmla="*/ 643880 w 1437229"/>
              <a:gd name="connsiteY1-14" fmla="*/ 21 h 1287804"/>
              <a:gd name="connsiteX2-15" fmla="*/ 1437229 w 1437229"/>
              <a:gd name="connsiteY2-16" fmla="*/ 661485 h 1287804"/>
              <a:gd name="connsiteX3-17" fmla="*/ 643880 w 1437229"/>
              <a:gd name="connsiteY3-18" fmla="*/ 1287781 h 1287804"/>
              <a:gd name="connsiteX4-19" fmla="*/ 0 w 1437229"/>
              <a:gd name="connsiteY4-20" fmla="*/ 643901 h 1287804"/>
              <a:gd name="connsiteX0-21" fmla="*/ 0 w 1437229"/>
              <a:gd name="connsiteY0-22" fmla="*/ 643901 h 1287795"/>
              <a:gd name="connsiteX1-23" fmla="*/ 643880 w 1437229"/>
              <a:gd name="connsiteY1-24" fmla="*/ 21 h 1287795"/>
              <a:gd name="connsiteX2-25" fmla="*/ 1437229 w 1437229"/>
              <a:gd name="connsiteY2-26" fmla="*/ 661485 h 1287795"/>
              <a:gd name="connsiteX3-27" fmla="*/ 643880 w 1437229"/>
              <a:gd name="connsiteY3-28" fmla="*/ 1287781 h 1287795"/>
              <a:gd name="connsiteX4-29" fmla="*/ 0 w 1437229"/>
              <a:gd name="connsiteY4-30" fmla="*/ 643901 h 1287795"/>
              <a:gd name="connsiteX0-31" fmla="*/ 0 w 1437229"/>
              <a:gd name="connsiteY0-32" fmla="*/ 643901 h 1287795"/>
              <a:gd name="connsiteX1-33" fmla="*/ 643880 w 1437229"/>
              <a:gd name="connsiteY1-34" fmla="*/ 21 h 1287795"/>
              <a:gd name="connsiteX2-35" fmla="*/ 1437229 w 1437229"/>
              <a:gd name="connsiteY2-36" fmla="*/ 661485 h 1287795"/>
              <a:gd name="connsiteX3-37" fmla="*/ 643880 w 1437229"/>
              <a:gd name="connsiteY3-38" fmla="*/ 1287781 h 1287795"/>
              <a:gd name="connsiteX4-39" fmla="*/ 0 w 1437229"/>
              <a:gd name="connsiteY4-40" fmla="*/ 643901 h 1287795"/>
              <a:gd name="connsiteX0-41" fmla="*/ 0 w 1437229"/>
              <a:gd name="connsiteY0-42" fmla="*/ 643901 h 1287800"/>
              <a:gd name="connsiteX1-43" fmla="*/ 643880 w 1437229"/>
              <a:gd name="connsiteY1-44" fmla="*/ 21 h 1287800"/>
              <a:gd name="connsiteX2-45" fmla="*/ 1437229 w 1437229"/>
              <a:gd name="connsiteY2-46" fmla="*/ 661485 h 1287800"/>
              <a:gd name="connsiteX3-47" fmla="*/ 643880 w 1437229"/>
              <a:gd name="connsiteY3-48" fmla="*/ 1287781 h 1287800"/>
              <a:gd name="connsiteX4-49" fmla="*/ 0 w 1437229"/>
              <a:gd name="connsiteY4-50" fmla="*/ 643901 h 1287800"/>
              <a:gd name="connsiteX0-51" fmla="*/ 0 w 1437229"/>
              <a:gd name="connsiteY0-52" fmla="*/ 643901 h 1287800"/>
              <a:gd name="connsiteX1-53" fmla="*/ 643880 w 1437229"/>
              <a:gd name="connsiteY1-54" fmla="*/ 21 h 1287800"/>
              <a:gd name="connsiteX2-55" fmla="*/ 1437229 w 1437229"/>
              <a:gd name="connsiteY2-56" fmla="*/ 661485 h 1287800"/>
              <a:gd name="connsiteX3-57" fmla="*/ 643880 w 1437229"/>
              <a:gd name="connsiteY3-58" fmla="*/ 1287781 h 1287800"/>
              <a:gd name="connsiteX4-59" fmla="*/ 0 w 1437229"/>
              <a:gd name="connsiteY4-60" fmla="*/ 643901 h 1287800"/>
              <a:gd name="connsiteX0-61" fmla="*/ 0 w 1437229"/>
              <a:gd name="connsiteY0-62" fmla="*/ 643901 h 1287800"/>
              <a:gd name="connsiteX1-63" fmla="*/ 643880 w 1437229"/>
              <a:gd name="connsiteY1-64" fmla="*/ 21 h 1287800"/>
              <a:gd name="connsiteX2-65" fmla="*/ 1437229 w 1437229"/>
              <a:gd name="connsiteY2-66" fmla="*/ 661485 h 1287800"/>
              <a:gd name="connsiteX3-67" fmla="*/ 643880 w 1437229"/>
              <a:gd name="connsiteY3-68" fmla="*/ 1287781 h 1287800"/>
              <a:gd name="connsiteX4-69" fmla="*/ 0 w 1437229"/>
              <a:gd name="connsiteY4-70" fmla="*/ 643901 h 1287800"/>
              <a:gd name="connsiteX0-71" fmla="*/ 0 w 1437229"/>
              <a:gd name="connsiteY0-72" fmla="*/ 643901 h 1288779"/>
              <a:gd name="connsiteX1-73" fmla="*/ 643880 w 1437229"/>
              <a:gd name="connsiteY1-74" fmla="*/ 21 h 1288779"/>
              <a:gd name="connsiteX2-75" fmla="*/ 1437229 w 1437229"/>
              <a:gd name="connsiteY2-76" fmla="*/ 661485 h 1288779"/>
              <a:gd name="connsiteX3-77" fmla="*/ 643880 w 1437229"/>
              <a:gd name="connsiteY3-78" fmla="*/ 1287781 h 1288779"/>
              <a:gd name="connsiteX4-79" fmla="*/ 0 w 1437229"/>
              <a:gd name="connsiteY4-80" fmla="*/ 643901 h 1288779"/>
              <a:gd name="connsiteX0-81" fmla="*/ 0 w 1437229"/>
              <a:gd name="connsiteY0-82" fmla="*/ 643901 h 1288779"/>
              <a:gd name="connsiteX1-83" fmla="*/ 643880 w 1437229"/>
              <a:gd name="connsiteY1-84" fmla="*/ 21 h 1288779"/>
              <a:gd name="connsiteX2-85" fmla="*/ 1437229 w 1437229"/>
              <a:gd name="connsiteY2-86" fmla="*/ 661485 h 1288779"/>
              <a:gd name="connsiteX3-87" fmla="*/ 643880 w 1437229"/>
              <a:gd name="connsiteY3-88" fmla="*/ 1287781 h 1288779"/>
              <a:gd name="connsiteX4-89" fmla="*/ 0 w 1437229"/>
              <a:gd name="connsiteY4-90" fmla="*/ 643901 h 128877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37229" h="1288779">
                <a:moveTo>
                  <a:pt x="0" y="643901"/>
                </a:moveTo>
                <a:cubicBezTo>
                  <a:pt x="0" y="288296"/>
                  <a:pt x="263665" y="-2909"/>
                  <a:pt x="643880" y="21"/>
                </a:cubicBezTo>
                <a:cubicBezTo>
                  <a:pt x="1024095" y="2951"/>
                  <a:pt x="1287760" y="332257"/>
                  <a:pt x="1437229" y="661485"/>
                </a:cubicBezTo>
                <a:cubicBezTo>
                  <a:pt x="1278967" y="964336"/>
                  <a:pt x="1015302" y="1309773"/>
                  <a:pt x="643880" y="1287781"/>
                </a:cubicBezTo>
                <a:cubicBezTo>
                  <a:pt x="272458" y="1265789"/>
                  <a:pt x="0" y="999506"/>
                  <a:pt x="0" y="643901"/>
                </a:cubicBezTo>
                <a:close/>
              </a:path>
            </a:pathLst>
          </a:custGeom>
          <a:solidFill>
            <a:schemeClr val="bg1"/>
          </a:solidFill>
          <a:ln>
            <a:solidFill>
              <a:schemeClr val="tx2">
                <a:lumMod val="75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4296466" y="555560"/>
            <a:ext cx="684100" cy="684100"/>
          </a:xfrm>
          <a:prstGeom prst="ellipse">
            <a:avLst/>
          </a:prstGeom>
          <a:solidFill>
            <a:schemeClr val="tx2">
              <a:lumMod val="75000"/>
            </a:schemeClr>
          </a:solidFill>
          <a:ln>
            <a:solidFill>
              <a:schemeClr val="tx2">
                <a:lumMod val="75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17"/>
          <p:cNvSpPr txBox="1"/>
          <p:nvPr/>
        </p:nvSpPr>
        <p:spPr>
          <a:xfrm>
            <a:off x="4386488" y="543667"/>
            <a:ext cx="504056" cy="707886"/>
          </a:xfrm>
          <a:prstGeom prst="rect">
            <a:avLst/>
          </a:prstGeom>
          <a:noFill/>
        </p:spPr>
        <p:txBody>
          <a:bodyPr wrap="square" rtlCol="0">
            <a:spAutoFit/>
          </a:bodyPr>
          <a:lstStyle/>
          <a:p>
            <a:r>
              <a:rPr lang="en-US" altLang="zh-CN" sz="4000" b="1" dirty="0" smtClean="0">
                <a:solidFill>
                  <a:schemeClr val="bg1"/>
                </a:solidFill>
                <a:latin typeface="微软雅黑" panose="020B0503020204020204" pitchFamily="34" charset="-122"/>
                <a:ea typeface="微软雅黑" panose="020B0503020204020204" pitchFamily="34" charset="-122"/>
              </a:rPr>
              <a:t>1</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20" name="TextBox 19"/>
          <p:cNvSpPr txBox="1"/>
          <p:nvPr/>
        </p:nvSpPr>
        <p:spPr>
          <a:xfrm>
            <a:off x="5364088" y="690810"/>
            <a:ext cx="2952328" cy="461665"/>
          </a:xfrm>
          <a:prstGeom prst="rect">
            <a:avLst/>
          </a:prstGeom>
          <a:noFill/>
        </p:spPr>
        <p:txBody>
          <a:bodyPr wrap="square" rtlCol="0">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学籍管理</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21" name="圆角矩形 20"/>
          <p:cNvSpPr/>
          <p:nvPr/>
        </p:nvSpPr>
        <p:spPr>
          <a:xfrm>
            <a:off x="4355976" y="1520788"/>
            <a:ext cx="4032448" cy="841876"/>
          </a:xfrm>
          <a:prstGeom prst="roundRect">
            <a:avLst>
              <a:gd name="adj" fmla="val 50000"/>
            </a:avLst>
          </a:prstGeom>
          <a:solidFill>
            <a:srgbClr val="00B050"/>
          </a:solid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13"/>
          <p:cNvSpPr/>
          <p:nvPr/>
        </p:nvSpPr>
        <p:spPr>
          <a:xfrm>
            <a:off x="4217598" y="1520788"/>
            <a:ext cx="999728" cy="841876"/>
          </a:xfrm>
          <a:custGeom>
            <a:avLst/>
            <a:gdLst>
              <a:gd name="connsiteX0" fmla="*/ 0 w 1287760"/>
              <a:gd name="connsiteY0" fmla="*/ 643880 h 1287760"/>
              <a:gd name="connsiteX1" fmla="*/ 643880 w 1287760"/>
              <a:gd name="connsiteY1" fmla="*/ 0 h 1287760"/>
              <a:gd name="connsiteX2" fmla="*/ 1287760 w 1287760"/>
              <a:gd name="connsiteY2" fmla="*/ 643880 h 1287760"/>
              <a:gd name="connsiteX3" fmla="*/ 643880 w 1287760"/>
              <a:gd name="connsiteY3" fmla="*/ 1287760 h 1287760"/>
              <a:gd name="connsiteX4" fmla="*/ 0 w 1287760"/>
              <a:gd name="connsiteY4" fmla="*/ 643880 h 1287760"/>
              <a:gd name="connsiteX0-1" fmla="*/ 0 w 1437229"/>
              <a:gd name="connsiteY0-2" fmla="*/ 643901 h 1287804"/>
              <a:gd name="connsiteX1-3" fmla="*/ 643880 w 1437229"/>
              <a:gd name="connsiteY1-4" fmla="*/ 21 h 1287804"/>
              <a:gd name="connsiteX2-5" fmla="*/ 1437229 w 1437229"/>
              <a:gd name="connsiteY2-6" fmla="*/ 661485 h 1287804"/>
              <a:gd name="connsiteX3-7" fmla="*/ 643880 w 1437229"/>
              <a:gd name="connsiteY3-8" fmla="*/ 1287781 h 1287804"/>
              <a:gd name="connsiteX4-9" fmla="*/ 0 w 1437229"/>
              <a:gd name="connsiteY4-10" fmla="*/ 643901 h 1287804"/>
              <a:gd name="connsiteX0-11" fmla="*/ 0 w 1437229"/>
              <a:gd name="connsiteY0-12" fmla="*/ 643901 h 1287804"/>
              <a:gd name="connsiteX1-13" fmla="*/ 643880 w 1437229"/>
              <a:gd name="connsiteY1-14" fmla="*/ 21 h 1287804"/>
              <a:gd name="connsiteX2-15" fmla="*/ 1437229 w 1437229"/>
              <a:gd name="connsiteY2-16" fmla="*/ 661485 h 1287804"/>
              <a:gd name="connsiteX3-17" fmla="*/ 643880 w 1437229"/>
              <a:gd name="connsiteY3-18" fmla="*/ 1287781 h 1287804"/>
              <a:gd name="connsiteX4-19" fmla="*/ 0 w 1437229"/>
              <a:gd name="connsiteY4-20" fmla="*/ 643901 h 1287804"/>
              <a:gd name="connsiteX0-21" fmla="*/ 0 w 1437229"/>
              <a:gd name="connsiteY0-22" fmla="*/ 643901 h 1287795"/>
              <a:gd name="connsiteX1-23" fmla="*/ 643880 w 1437229"/>
              <a:gd name="connsiteY1-24" fmla="*/ 21 h 1287795"/>
              <a:gd name="connsiteX2-25" fmla="*/ 1437229 w 1437229"/>
              <a:gd name="connsiteY2-26" fmla="*/ 661485 h 1287795"/>
              <a:gd name="connsiteX3-27" fmla="*/ 643880 w 1437229"/>
              <a:gd name="connsiteY3-28" fmla="*/ 1287781 h 1287795"/>
              <a:gd name="connsiteX4-29" fmla="*/ 0 w 1437229"/>
              <a:gd name="connsiteY4-30" fmla="*/ 643901 h 1287795"/>
              <a:gd name="connsiteX0-31" fmla="*/ 0 w 1437229"/>
              <a:gd name="connsiteY0-32" fmla="*/ 643901 h 1287795"/>
              <a:gd name="connsiteX1-33" fmla="*/ 643880 w 1437229"/>
              <a:gd name="connsiteY1-34" fmla="*/ 21 h 1287795"/>
              <a:gd name="connsiteX2-35" fmla="*/ 1437229 w 1437229"/>
              <a:gd name="connsiteY2-36" fmla="*/ 661485 h 1287795"/>
              <a:gd name="connsiteX3-37" fmla="*/ 643880 w 1437229"/>
              <a:gd name="connsiteY3-38" fmla="*/ 1287781 h 1287795"/>
              <a:gd name="connsiteX4-39" fmla="*/ 0 w 1437229"/>
              <a:gd name="connsiteY4-40" fmla="*/ 643901 h 1287795"/>
              <a:gd name="connsiteX0-41" fmla="*/ 0 w 1437229"/>
              <a:gd name="connsiteY0-42" fmla="*/ 643901 h 1287800"/>
              <a:gd name="connsiteX1-43" fmla="*/ 643880 w 1437229"/>
              <a:gd name="connsiteY1-44" fmla="*/ 21 h 1287800"/>
              <a:gd name="connsiteX2-45" fmla="*/ 1437229 w 1437229"/>
              <a:gd name="connsiteY2-46" fmla="*/ 661485 h 1287800"/>
              <a:gd name="connsiteX3-47" fmla="*/ 643880 w 1437229"/>
              <a:gd name="connsiteY3-48" fmla="*/ 1287781 h 1287800"/>
              <a:gd name="connsiteX4-49" fmla="*/ 0 w 1437229"/>
              <a:gd name="connsiteY4-50" fmla="*/ 643901 h 1287800"/>
              <a:gd name="connsiteX0-51" fmla="*/ 0 w 1437229"/>
              <a:gd name="connsiteY0-52" fmla="*/ 643901 h 1287800"/>
              <a:gd name="connsiteX1-53" fmla="*/ 643880 w 1437229"/>
              <a:gd name="connsiteY1-54" fmla="*/ 21 h 1287800"/>
              <a:gd name="connsiteX2-55" fmla="*/ 1437229 w 1437229"/>
              <a:gd name="connsiteY2-56" fmla="*/ 661485 h 1287800"/>
              <a:gd name="connsiteX3-57" fmla="*/ 643880 w 1437229"/>
              <a:gd name="connsiteY3-58" fmla="*/ 1287781 h 1287800"/>
              <a:gd name="connsiteX4-59" fmla="*/ 0 w 1437229"/>
              <a:gd name="connsiteY4-60" fmla="*/ 643901 h 1287800"/>
              <a:gd name="connsiteX0-61" fmla="*/ 0 w 1437229"/>
              <a:gd name="connsiteY0-62" fmla="*/ 643901 h 1287800"/>
              <a:gd name="connsiteX1-63" fmla="*/ 643880 w 1437229"/>
              <a:gd name="connsiteY1-64" fmla="*/ 21 h 1287800"/>
              <a:gd name="connsiteX2-65" fmla="*/ 1437229 w 1437229"/>
              <a:gd name="connsiteY2-66" fmla="*/ 661485 h 1287800"/>
              <a:gd name="connsiteX3-67" fmla="*/ 643880 w 1437229"/>
              <a:gd name="connsiteY3-68" fmla="*/ 1287781 h 1287800"/>
              <a:gd name="connsiteX4-69" fmla="*/ 0 w 1437229"/>
              <a:gd name="connsiteY4-70" fmla="*/ 643901 h 1287800"/>
              <a:gd name="connsiteX0-71" fmla="*/ 0 w 1437229"/>
              <a:gd name="connsiteY0-72" fmla="*/ 643901 h 1288779"/>
              <a:gd name="connsiteX1-73" fmla="*/ 643880 w 1437229"/>
              <a:gd name="connsiteY1-74" fmla="*/ 21 h 1288779"/>
              <a:gd name="connsiteX2-75" fmla="*/ 1437229 w 1437229"/>
              <a:gd name="connsiteY2-76" fmla="*/ 661485 h 1288779"/>
              <a:gd name="connsiteX3-77" fmla="*/ 643880 w 1437229"/>
              <a:gd name="connsiteY3-78" fmla="*/ 1287781 h 1288779"/>
              <a:gd name="connsiteX4-79" fmla="*/ 0 w 1437229"/>
              <a:gd name="connsiteY4-80" fmla="*/ 643901 h 1288779"/>
              <a:gd name="connsiteX0-81" fmla="*/ 0 w 1437229"/>
              <a:gd name="connsiteY0-82" fmla="*/ 643901 h 1288779"/>
              <a:gd name="connsiteX1-83" fmla="*/ 643880 w 1437229"/>
              <a:gd name="connsiteY1-84" fmla="*/ 21 h 1288779"/>
              <a:gd name="connsiteX2-85" fmla="*/ 1437229 w 1437229"/>
              <a:gd name="connsiteY2-86" fmla="*/ 661485 h 1288779"/>
              <a:gd name="connsiteX3-87" fmla="*/ 643880 w 1437229"/>
              <a:gd name="connsiteY3-88" fmla="*/ 1287781 h 1288779"/>
              <a:gd name="connsiteX4-89" fmla="*/ 0 w 1437229"/>
              <a:gd name="connsiteY4-90" fmla="*/ 643901 h 128877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37229" h="1288779">
                <a:moveTo>
                  <a:pt x="0" y="643901"/>
                </a:moveTo>
                <a:cubicBezTo>
                  <a:pt x="0" y="288296"/>
                  <a:pt x="263665" y="-2909"/>
                  <a:pt x="643880" y="21"/>
                </a:cubicBezTo>
                <a:cubicBezTo>
                  <a:pt x="1024095" y="2951"/>
                  <a:pt x="1287760" y="332257"/>
                  <a:pt x="1437229" y="661485"/>
                </a:cubicBezTo>
                <a:cubicBezTo>
                  <a:pt x="1278967" y="964336"/>
                  <a:pt x="1015302" y="1309773"/>
                  <a:pt x="643880" y="1287781"/>
                </a:cubicBezTo>
                <a:cubicBezTo>
                  <a:pt x="272458" y="1265789"/>
                  <a:pt x="0" y="999506"/>
                  <a:pt x="0" y="643901"/>
                </a:cubicBezTo>
                <a:close/>
              </a:path>
            </a:pathLst>
          </a:custGeom>
          <a:solidFill>
            <a:schemeClr val="bg1"/>
          </a:solidFill>
          <a:ln>
            <a:solidFill>
              <a:schemeClr val="tx2">
                <a:lumMod val="75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4296466" y="1599676"/>
            <a:ext cx="684100" cy="684100"/>
          </a:xfrm>
          <a:prstGeom prst="ellipse">
            <a:avLst/>
          </a:prstGeom>
          <a:solidFill>
            <a:srgbClr val="00B050"/>
          </a:solidFill>
          <a:ln>
            <a:solidFill>
              <a:srgbClr val="00B050"/>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TextBox 23"/>
          <p:cNvSpPr txBox="1"/>
          <p:nvPr/>
        </p:nvSpPr>
        <p:spPr>
          <a:xfrm>
            <a:off x="4386488" y="1587783"/>
            <a:ext cx="504056" cy="707886"/>
          </a:xfrm>
          <a:prstGeom prst="rect">
            <a:avLst/>
          </a:prstGeom>
          <a:noFill/>
        </p:spPr>
        <p:txBody>
          <a:bodyPr wrap="square" rtlCol="0">
            <a:spAutoFit/>
          </a:bodyPr>
          <a:lstStyle/>
          <a:p>
            <a:r>
              <a:rPr lang="en-US" altLang="zh-CN" sz="4000" b="1" dirty="0" smtClean="0">
                <a:solidFill>
                  <a:schemeClr val="bg1"/>
                </a:solidFill>
                <a:latin typeface="微软雅黑" panose="020B0503020204020204" pitchFamily="34" charset="-122"/>
                <a:ea typeface="微软雅黑" panose="020B0503020204020204" pitchFamily="34" charset="-122"/>
              </a:rPr>
              <a:t>2</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25" name="TextBox 24"/>
          <p:cNvSpPr txBox="1"/>
          <p:nvPr/>
        </p:nvSpPr>
        <p:spPr>
          <a:xfrm>
            <a:off x="5364088" y="1734926"/>
            <a:ext cx="2448272" cy="461665"/>
          </a:xfrm>
          <a:prstGeom prst="rect">
            <a:avLst/>
          </a:prstGeom>
          <a:noFill/>
        </p:spPr>
        <p:txBody>
          <a:bodyPr wrap="square" rtlCol="0">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课程学习与</a:t>
            </a:r>
            <a:r>
              <a:rPr lang="zh-CN" altLang="en-US" sz="2400" b="1" dirty="0" smtClean="0">
                <a:solidFill>
                  <a:schemeClr val="bg1"/>
                </a:solidFill>
                <a:latin typeface="微软雅黑" panose="020B0503020204020204" pitchFamily="34" charset="-122"/>
                <a:ea typeface="微软雅黑" panose="020B0503020204020204" pitchFamily="34" charset="-122"/>
              </a:rPr>
              <a:t>合格</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26" name="圆角矩形 25"/>
          <p:cNvSpPr/>
          <p:nvPr/>
        </p:nvSpPr>
        <p:spPr>
          <a:xfrm>
            <a:off x="4355976" y="2564904"/>
            <a:ext cx="4032448" cy="841876"/>
          </a:xfrm>
          <a:prstGeom prst="roundRect">
            <a:avLst>
              <a:gd name="adj" fmla="val 50000"/>
            </a:avLst>
          </a:prstGeom>
          <a:solidFill>
            <a:schemeClr val="tx2">
              <a:lumMod val="75000"/>
            </a:schemeClr>
          </a:solid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13"/>
          <p:cNvSpPr/>
          <p:nvPr/>
        </p:nvSpPr>
        <p:spPr>
          <a:xfrm>
            <a:off x="4217598" y="2564904"/>
            <a:ext cx="999728" cy="841876"/>
          </a:xfrm>
          <a:custGeom>
            <a:avLst/>
            <a:gdLst>
              <a:gd name="connsiteX0" fmla="*/ 0 w 1287760"/>
              <a:gd name="connsiteY0" fmla="*/ 643880 h 1287760"/>
              <a:gd name="connsiteX1" fmla="*/ 643880 w 1287760"/>
              <a:gd name="connsiteY1" fmla="*/ 0 h 1287760"/>
              <a:gd name="connsiteX2" fmla="*/ 1287760 w 1287760"/>
              <a:gd name="connsiteY2" fmla="*/ 643880 h 1287760"/>
              <a:gd name="connsiteX3" fmla="*/ 643880 w 1287760"/>
              <a:gd name="connsiteY3" fmla="*/ 1287760 h 1287760"/>
              <a:gd name="connsiteX4" fmla="*/ 0 w 1287760"/>
              <a:gd name="connsiteY4" fmla="*/ 643880 h 1287760"/>
              <a:gd name="connsiteX0-1" fmla="*/ 0 w 1437229"/>
              <a:gd name="connsiteY0-2" fmla="*/ 643901 h 1287804"/>
              <a:gd name="connsiteX1-3" fmla="*/ 643880 w 1437229"/>
              <a:gd name="connsiteY1-4" fmla="*/ 21 h 1287804"/>
              <a:gd name="connsiteX2-5" fmla="*/ 1437229 w 1437229"/>
              <a:gd name="connsiteY2-6" fmla="*/ 661485 h 1287804"/>
              <a:gd name="connsiteX3-7" fmla="*/ 643880 w 1437229"/>
              <a:gd name="connsiteY3-8" fmla="*/ 1287781 h 1287804"/>
              <a:gd name="connsiteX4-9" fmla="*/ 0 w 1437229"/>
              <a:gd name="connsiteY4-10" fmla="*/ 643901 h 1287804"/>
              <a:gd name="connsiteX0-11" fmla="*/ 0 w 1437229"/>
              <a:gd name="connsiteY0-12" fmla="*/ 643901 h 1287804"/>
              <a:gd name="connsiteX1-13" fmla="*/ 643880 w 1437229"/>
              <a:gd name="connsiteY1-14" fmla="*/ 21 h 1287804"/>
              <a:gd name="connsiteX2-15" fmla="*/ 1437229 w 1437229"/>
              <a:gd name="connsiteY2-16" fmla="*/ 661485 h 1287804"/>
              <a:gd name="connsiteX3-17" fmla="*/ 643880 w 1437229"/>
              <a:gd name="connsiteY3-18" fmla="*/ 1287781 h 1287804"/>
              <a:gd name="connsiteX4-19" fmla="*/ 0 w 1437229"/>
              <a:gd name="connsiteY4-20" fmla="*/ 643901 h 1287804"/>
              <a:gd name="connsiteX0-21" fmla="*/ 0 w 1437229"/>
              <a:gd name="connsiteY0-22" fmla="*/ 643901 h 1287795"/>
              <a:gd name="connsiteX1-23" fmla="*/ 643880 w 1437229"/>
              <a:gd name="connsiteY1-24" fmla="*/ 21 h 1287795"/>
              <a:gd name="connsiteX2-25" fmla="*/ 1437229 w 1437229"/>
              <a:gd name="connsiteY2-26" fmla="*/ 661485 h 1287795"/>
              <a:gd name="connsiteX3-27" fmla="*/ 643880 w 1437229"/>
              <a:gd name="connsiteY3-28" fmla="*/ 1287781 h 1287795"/>
              <a:gd name="connsiteX4-29" fmla="*/ 0 w 1437229"/>
              <a:gd name="connsiteY4-30" fmla="*/ 643901 h 1287795"/>
              <a:gd name="connsiteX0-31" fmla="*/ 0 w 1437229"/>
              <a:gd name="connsiteY0-32" fmla="*/ 643901 h 1287795"/>
              <a:gd name="connsiteX1-33" fmla="*/ 643880 w 1437229"/>
              <a:gd name="connsiteY1-34" fmla="*/ 21 h 1287795"/>
              <a:gd name="connsiteX2-35" fmla="*/ 1437229 w 1437229"/>
              <a:gd name="connsiteY2-36" fmla="*/ 661485 h 1287795"/>
              <a:gd name="connsiteX3-37" fmla="*/ 643880 w 1437229"/>
              <a:gd name="connsiteY3-38" fmla="*/ 1287781 h 1287795"/>
              <a:gd name="connsiteX4-39" fmla="*/ 0 w 1437229"/>
              <a:gd name="connsiteY4-40" fmla="*/ 643901 h 1287795"/>
              <a:gd name="connsiteX0-41" fmla="*/ 0 w 1437229"/>
              <a:gd name="connsiteY0-42" fmla="*/ 643901 h 1287800"/>
              <a:gd name="connsiteX1-43" fmla="*/ 643880 w 1437229"/>
              <a:gd name="connsiteY1-44" fmla="*/ 21 h 1287800"/>
              <a:gd name="connsiteX2-45" fmla="*/ 1437229 w 1437229"/>
              <a:gd name="connsiteY2-46" fmla="*/ 661485 h 1287800"/>
              <a:gd name="connsiteX3-47" fmla="*/ 643880 w 1437229"/>
              <a:gd name="connsiteY3-48" fmla="*/ 1287781 h 1287800"/>
              <a:gd name="connsiteX4-49" fmla="*/ 0 w 1437229"/>
              <a:gd name="connsiteY4-50" fmla="*/ 643901 h 1287800"/>
              <a:gd name="connsiteX0-51" fmla="*/ 0 w 1437229"/>
              <a:gd name="connsiteY0-52" fmla="*/ 643901 h 1287800"/>
              <a:gd name="connsiteX1-53" fmla="*/ 643880 w 1437229"/>
              <a:gd name="connsiteY1-54" fmla="*/ 21 h 1287800"/>
              <a:gd name="connsiteX2-55" fmla="*/ 1437229 w 1437229"/>
              <a:gd name="connsiteY2-56" fmla="*/ 661485 h 1287800"/>
              <a:gd name="connsiteX3-57" fmla="*/ 643880 w 1437229"/>
              <a:gd name="connsiteY3-58" fmla="*/ 1287781 h 1287800"/>
              <a:gd name="connsiteX4-59" fmla="*/ 0 w 1437229"/>
              <a:gd name="connsiteY4-60" fmla="*/ 643901 h 1287800"/>
              <a:gd name="connsiteX0-61" fmla="*/ 0 w 1437229"/>
              <a:gd name="connsiteY0-62" fmla="*/ 643901 h 1287800"/>
              <a:gd name="connsiteX1-63" fmla="*/ 643880 w 1437229"/>
              <a:gd name="connsiteY1-64" fmla="*/ 21 h 1287800"/>
              <a:gd name="connsiteX2-65" fmla="*/ 1437229 w 1437229"/>
              <a:gd name="connsiteY2-66" fmla="*/ 661485 h 1287800"/>
              <a:gd name="connsiteX3-67" fmla="*/ 643880 w 1437229"/>
              <a:gd name="connsiteY3-68" fmla="*/ 1287781 h 1287800"/>
              <a:gd name="connsiteX4-69" fmla="*/ 0 w 1437229"/>
              <a:gd name="connsiteY4-70" fmla="*/ 643901 h 1287800"/>
              <a:gd name="connsiteX0-71" fmla="*/ 0 w 1437229"/>
              <a:gd name="connsiteY0-72" fmla="*/ 643901 h 1288779"/>
              <a:gd name="connsiteX1-73" fmla="*/ 643880 w 1437229"/>
              <a:gd name="connsiteY1-74" fmla="*/ 21 h 1288779"/>
              <a:gd name="connsiteX2-75" fmla="*/ 1437229 w 1437229"/>
              <a:gd name="connsiteY2-76" fmla="*/ 661485 h 1288779"/>
              <a:gd name="connsiteX3-77" fmla="*/ 643880 w 1437229"/>
              <a:gd name="connsiteY3-78" fmla="*/ 1287781 h 1288779"/>
              <a:gd name="connsiteX4-79" fmla="*/ 0 w 1437229"/>
              <a:gd name="connsiteY4-80" fmla="*/ 643901 h 1288779"/>
              <a:gd name="connsiteX0-81" fmla="*/ 0 w 1437229"/>
              <a:gd name="connsiteY0-82" fmla="*/ 643901 h 1288779"/>
              <a:gd name="connsiteX1-83" fmla="*/ 643880 w 1437229"/>
              <a:gd name="connsiteY1-84" fmla="*/ 21 h 1288779"/>
              <a:gd name="connsiteX2-85" fmla="*/ 1437229 w 1437229"/>
              <a:gd name="connsiteY2-86" fmla="*/ 661485 h 1288779"/>
              <a:gd name="connsiteX3-87" fmla="*/ 643880 w 1437229"/>
              <a:gd name="connsiteY3-88" fmla="*/ 1287781 h 1288779"/>
              <a:gd name="connsiteX4-89" fmla="*/ 0 w 1437229"/>
              <a:gd name="connsiteY4-90" fmla="*/ 643901 h 128877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37229" h="1288779">
                <a:moveTo>
                  <a:pt x="0" y="643901"/>
                </a:moveTo>
                <a:cubicBezTo>
                  <a:pt x="0" y="288296"/>
                  <a:pt x="263665" y="-2909"/>
                  <a:pt x="643880" y="21"/>
                </a:cubicBezTo>
                <a:cubicBezTo>
                  <a:pt x="1024095" y="2951"/>
                  <a:pt x="1287760" y="332257"/>
                  <a:pt x="1437229" y="661485"/>
                </a:cubicBezTo>
                <a:cubicBezTo>
                  <a:pt x="1278967" y="964336"/>
                  <a:pt x="1015302" y="1309773"/>
                  <a:pt x="643880" y="1287781"/>
                </a:cubicBezTo>
                <a:cubicBezTo>
                  <a:pt x="272458" y="1265789"/>
                  <a:pt x="0" y="999506"/>
                  <a:pt x="0" y="643901"/>
                </a:cubicBezTo>
                <a:close/>
              </a:path>
            </a:pathLst>
          </a:custGeom>
          <a:solidFill>
            <a:schemeClr val="bg1"/>
          </a:solidFill>
          <a:ln>
            <a:solidFill>
              <a:schemeClr val="tx2">
                <a:lumMod val="75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4296466" y="2643792"/>
            <a:ext cx="684100" cy="684100"/>
          </a:xfrm>
          <a:prstGeom prst="ellipse">
            <a:avLst/>
          </a:prstGeom>
          <a:solidFill>
            <a:schemeClr val="tx2">
              <a:lumMod val="75000"/>
            </a:schemeClr>
          </a:solidFill>
          <a:ln>
            <a:solidFill>
              <a:schemeClr val="tx2">
                <a:lumMod val="75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28"/>
          <p:cNvSpPr txBox="1"/>
          <p:nvPr/>
        </p:nvSpPr>
        <p:spPr>
          <a:xfrm>
            <a:off x="4386488" y="2631899"/>
            <a:ext cx="504056" cy="707886"/>
          </a:xfrm>
          <a:prstGeom prst="rect">
            <a:avLst/>
          </a:prstGeom>
          <a:noFill/>
        </p:spPr>
        <p:txBody>
          <a:bodyPr wrap="square" rtlCol="0">
            <a:spAutoFit/>
          </a:bodyPr>
          <a:lstStyle/>
          <a:p>
            <a:r>
              <a:rPr lang="en-US" altLang="zh-CN" sz="4000" b="1" dirty="0" smtClean="0">
                <a:solidFill>
                  <a:schemeClr val="bg1"/>
                </a:solidFill>
                <a:latin typeface="微软雅黑" panose="020B0503020204020204" pitchFamily="34" charset="-122"/>
                <a:ea typeface="微软雅黑" panose="020B0503020204020204" pitchFamily="34" charset="-122"/>
              </a:rPr>
              <a:t>3</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30" name="TextBox 29"/>
          <p:cNvSpPr txBox="1"/>
          <p:nvPr/>
        </p:nvSpPr>
        <p:spPr>
          <a:xfrm>
            <a:off x="5364088" y="2779042"/>
            <a:ext cx="2448272" cy="461665"/>
          </a:xfrm>
          <a:prstGeom prst="rect">
            <a:avLst/>
          </a:prstGeom>
          <a:noFill/>
        </p:spPr>
        <p:txBody>
          <a:bodyPr wrap="square" rtlCol="0">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考试与合格</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31" name="圆角矩形 30"/>
          <p:cNvSpPr/>
          <p:nvPr/>
        </p:nvSpPr>
        <p:spPr>
          <a:xfrm>
            <a:off x="4355976" y="3609020"/>
            <a:ext cx="4032448" cy="841876"/>
          </a:xfrm>
          <a:prstGeom prst="roundRect">
            <a:avLst>
              <a:gd name="adj" fmla="val 50000"/>
            </a:avLst>
          </a:prstGeom>
          <a:solidFill>
            <a:srgbClr val="00B050"/>
          </a:solid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13"/>
          <p:cNvSpPr/>
          <p:nvPr/>
        </p:nvSpPr>
        <p:spPr>
          <a:xfrm>
            <a:off x="4217598" y="3609020"/>
            <a:ext cx="999728" cy="841876"/>
          </a:xfrm>
          <a:custGeom>
            <a:avLst/>
            <a:gdLst>
              <a:gd name="connsiteX0" fmla="*/ 0 w 1287760"/>
              <a:gd name="connsiteY0" fmla="*/ 643880 h 1287760"/>
              <a:gd name="connsiteX1" fmla="*/ 643880 w 1287760"/>
              <a:gd name="connsiteY1" fmla="*/ 0 h 1287760"/>
              <a:gd name="connsiteX2" fmla="*/ 1287760 w 1287760"/>
              <a:gd name="connsiteY2" fmla="*/ 643880 h 1287760"/>
              <a:gd name="connsiteX3" fmla="*/ 643880 w 1287760"/>
              <a:gd name="connsiteY3" fmla="*/ 1287760 h 1287760"/>
              <a:gd name="connsiteX4" fmla="*/ 0 w 1287760"/>
              <a:gd name="connsiteY4" fmla="*/ 643880 h 1287760"/>
              <a:gd name="connsiteX0-1" fmla="*/ 0 w 1437229"/>
              <a:gd name="connsiteY0-2" fmla="*/ 643901 h 1287804"/>
              <a:gd name="connsiteX1-3" fmla="*/ 643880 w 1437229"/>
              <a:gd name="connsiteY1-4" fmla="*/ 21 h 1287804"/>
              <a:gd name="connsiteX2-5" fmla="*/ 1437229 w 1437229"/>
              <a:gd name="connsiteY2-6" fmla="*/ 661485 h 1287804"/>
              <a:gd name="connsiteX3-7" fmla="*/ 643880 w 1437229"/>
              <a:gd name="connsiteY3-8" fmla="*/ 1287781 h 1287804"/>
              <a:gd name="connsiteX4-9" fmla="*/ 0 w 1437229"/>
              <a:gd name="connsiteY4-10" fmla="*/ 643901 h 1287804"/>
              <a:gd name="connsiteX0-11" fmla="*/ 0 w 1437229"/>
              <a:gd name="connsiteY0-12" fmla="*/ 643901 h 1287804"/>
              <a:gd name="connsiteX1-13" fmla="*/ 643880 w 1437229"/>
              <a:gd name="connsiteY1-14" fmla="*/ 21 h 1287804"/>
              <a:gd name="connsiteX2-15" fmla="*/ 1437229 w 1437229"/>
              <a:gd name="connsiteY2-16" fmla="*/ 661485 h 1287804"/>
              <a:gd name="connsiteX3-17" fmla="*/ 643880 w 1437229"/>
              <a:gd name="connsiteY3-18" fmla="*/ 1287781 h 1287804"/>
              <a:gd name="connsiteX4-19" fmla="*/ 0 w 1437229"/>
              <a:gd name="connsiteY4-20" fmla="*/ 643901 h 1287804"/>
              <a:gd name="connsiteX0-21" fmla="*/ 0 w 1437229"/>
              <a:gd name="connsiteY0-22" fmla="*/ 643901 h 1287795"/>
              <a:gd name="connsiteX1-23" fmla="*/ 643880 w 1437229"/>
              <a:gd name="connsiteY1-24" fmla="*/ 21 h 1287795"/>
              <a:gd name="connsiteX2-25" fmla="*/ 1437229 w 1437229"/>
              <a:gd name="connsiteY2-26" fmla="*/ 661485 h 1287795"/>
              <a:gd name="connsiteX3-27" fmla="*/ 643880 w 1437229"/>
              <a:gd name="connsiteY3-28" fmla="*/ 1287781 h 1287795"/>
              <a:gd name="connsiteX4-29" fmla="*/ 0 w 1437229"/>
              <a:gd name="connsiteY4-30" fmla="*/ 643901 h 1287795"/>
              <a:gd name="connsiteX0-31" fmla="*/ 0 w 1437229"/>
              <a:gd name="connsiteY0-32" fmla="*/ 643901 h 1287795"/>
              <a:gd name="connsiteX1-33" fmla="*/ 643880 w 1437229"/>
              <a:gd name="connsiteY1-34" fmla="*/ 21 h 1287795"/>
              <a:gd name="connsiteX2-35" fmla="*/ 1437229 w 1437229"/>
              <a:gd name="connsiteY2-36" fmla="*/ 661485 h 1287795"/>
              <a:gd name="connsiteX3-37" fmla="*/ 643880 w 1437229"/>
              <a:gd name="connsiteY3-38" fmla="*/ 1287781 h 1287795"/>
              <a:gd name="connsiteX4-39" fmla="*/ 0 w 1437229"/>
              <a:gd name="connsiteY4-40" fmla="*/ 643901 h 1287795"/>
              <a:gd name="connsiteX0-41" fmla="*/ 0 w 1437229"/>
              <a:gd name="connsiteY0-42" fmla="*/ 643901 h 1287800"/>
              <a:gd name="connsiteX1-43" fmla="*/ 643880 w 1437229"/>
              <a:gd name="connsiteY1-44" fmla="*/ 21 h 1287800"/>
              <a:gd name="connsiteX2-45" fmla="*/ 1437229 w 1437229"/>
              <a:gd name="connsiteY2-46" fmla="*/ 661485 h 1287800"/>
              <a:gd name="connsiteX3-47" fmla="*/ 643880 w 1437229"/>
              <a:gd name="connsiteY3-48" fmla="*/ 1287781 h 1287800"/>
              <a:gd name="connsiteX4-49" fmla="*/ 0 w 1437229"/>
              <a:gd name="connsiteY4-50" fmla="*/ 643901 h 1287800"/>
              <a:gd name="connsiteX0-51" fmla="*/ 0 w 1437229"/>
              <a:gd name="connsiteY0-52" fmla="*/ 643901 h 1287800"/>
              <a:gd name="connsiteX1-53" fmla="*/ 643880 w 1437229"/>
              <a:gd name="connsiteY1-54" fmla="*/ 21 h 1287800"/>
              <a:gd name="connsiteX2-55" fmla="*/ 1437229 w 1437229"/>
              <a:gd name="connsiteY2-56" fmla="*/ 661485 h 1287800"/>
              <a:gd name="connsiteX3-57" fmla="*/ 643880 w 1437229"/>
              <a:gd name="connsiteY3-58" fmla="*/ 1287781 h 1287800"/>
              <a:gd name="connsiteX4-59" fmla="*/ 0 w 1437229"/>
              <a:gd name="connsiteY4-60" fmla="*/ 643901 h 1287800"/>
              <a:gd name="connsiteX0-61" fmla="*/ 0 w 1437229"/>
              <a:gd name="connsiteY0-62" fmla="*/ 643901 h 1287800"/>
              <a:gd name="connsiteX1-63" fmla="*/ 643880 w 1437229"/>
              <a:gd name="connsiteY1-64" fmla="*/ 21 h 1287800"/>
              <a:gd name="connsiteX2-65" fmla="*/ 1437229 w 1437229"/>
              <a:gd name="connsiteY2-66" fmla="*/ 661485 h 1287800"/>
              <a:gd name="connsiteX3-67" fmla="*/ 643880 w 1437229"/>
              <a:gd name="connsiteY3-68" fmla="*/ 1287781 h 1287800"/>
              <a:gd name="connsiteX4-69" fmla="*/ 0 w 1437229"/>
              <a:gd name="connsiteY4-70" fmla="*/ 643901 h 1287800"/>
              <a:gd name="connsiteX0-71" fmla="*/ 0 w 1437229"/>
              <a:gd name="connsiteY0-72" fmla="*/ 643901 h 1288779"/>
              <a:gd name="connsiteX1-73" fmla="*/ 643880 w 1437229"/>
              <a:gd name="connsiteY1-74" fmla="*/ 21 h 1288779"/>
              <a:gd name="connsiteX2-75" fmla="*/ 1437229 w 1437229"/>
              <a:gd name="connsiteY2-76" fmla="*/ 661485 h 1288779"/>
              <a:gd name="connsiteX3-77" fmla="*/ 643880 w 1437229"/>
              <a:gd name="connsiteY3-78" fmla="*/ 1287781 h 1288779"/>
              <a:gd name="connsiteX4-79" fmla="*/ 0 w 1437229"/>
              <a:gd name="connsiteY4-80" fmla="*/ 643901 h 1288779"/>
              <a:gd name="connsiteX0-81" fmla="*/ 0 w 1437229"/>
              <a:gd name="connsiteY0-82" fmla="*/ 643901 h 1288779"/>
              <a:gd name="connsiteX1-83" fmla="*/ 643880 w 1437229"/>
              <a:gd name="connsiteY1-84" fmla="*/ 21 h 1288779"/>
              <a:gd name="connsiteX2-85" fmla="*/ 1437229 w 1437229"/>
              <a:gd name="connsiteY2-86" fmla="*/ 661485 h 1288779"/>
              <a:gd name="connsiteX3-87" fmla="*/ 643880 w 1437229"/>
              <a:gd name="connsiteY3-88" fmla="*/ 1287781 h 1288779"/>
              <a:gd name="connsiteX4-89" fmla="*/ 0 w 1437229"/>
              <a:gd name="connsiteY4-90" fmla="*/ 643901 h 128877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37229" h="1288779">
                <a:moveTo>
                  <a:pt x="0" y="643901"/>
                </a:moveTo>
                <a:cubicBezTo>
                  <a:pt x="0" y="288296"/>
                  <a:pt x="263665" y="-2909"/>
                  <a:pt x="643880" y="21"/>
                </a:cubicBezTo>
                <a:cubicBezTo>
                  <a:pt x="1024095" y="2951"/>
                  <a:pt x="1287760" y="332257"/>
                  <a:pt x="1437229" y="661485"/>
                </a:cubicBezTo>
                <a:cubicBezTo>
                  <a:pt x="1278967" y="964336"/>
                  <a:pt x="1015302" y="1309773"/>
                  <a:pt x="643880" y="1287781"/>
                </a:cubicBezTo>
                <a:cubicBezTo>
                  <a:pt x="272458" y="1265789"/>
                  <a:pt x="0" y="999506"/>
                  <a:pt x="0" y="643901"/>
                </a:cubicBezTo>
                <a:close/>
              </a:path>
            </a:pathLst>
          </a:custGeom>
          <a:solidFill>
            <a:schemeClr val="bg1"/>
          </a:solidFill>
          <a:ln>
            <a:solidFill>
              <a:schemeClr val="tx2">
                <a:lumMod val="75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4296466" y="3687908"/>
            <a:ext cx="684100" cy="684100"/>
          </a:xfrm>
          <a:prstGeom prst="ellipse">
            <a:avLst/>
          </a:prstGeom>
          <a:solidFill>
            <a:srgbClr val="00B050"/>
          </a:solidFill>
          <a:ln>
            <a:solidFill>
              <a:srgbClr val="00B050"/>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TextBox 33"/>
          <p:cNvSpPr txBox="1"/>
          <p:nvPr/>
        </p:nvSpPr>
        <p:spPr>
          <a:xfrm>
            <a:off x="4386488" y="3676015"/>
            <a:ext cx="504056" cy="707886"/>
          </a:xfrm>
          <a:prstGeom prst="rect">
            <a:avLst/>
          </a:prstGeom>
          <a:noFill/>
        </p:spPr>
        <p:txBody>
          <a:bodyPr wrap="square" rtlCol="0">
            <a:spAutoFit/>
          </a:bodyPr>
          <a:lstStyle/>
          <a:p>
            <a:r>
              <a:rPr lang="en-US" altLang="zh-CN" sz="4000" b="1" dirty="0" smtClean="0">
                <a:solidFill>
                  <a:schemeClr val="bg1"/>
                </a:solidFill>
                <a:latin typeface="微软雅黑" panose="020B0503020204020204" pitchFamily="34" charset="-122"/>
                <a:ea typeface="微软雅黑" panose="020B0503020204020204" pitchFamily="34" charset="-122"/>
              </a:rPr>
              <a:t>4</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35" name="TextBox 34"/>
          <p:cNvSpPr txBox="1"/>
          <p:nvPr/>
        </p:nvSpPr>
        <p:spPr>
          <a:xfrm>
            <a:off x="5364088" y="3823158"/>
            <a:ext cx="2448272" cy="461665"/>
          </a:xfrm>
          <a:prstGeom prst="rect">
            <a:avLst/>
          </a:prstGeom>
          <a:noFill/>
        </p:spPr>
        <p:txBody>
          <a:bodyPr wrap="squar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实践与</a:t>
            </a:r>
            <a:r>
              <a:rPr lang="zh-CN" altLang="en-US" sz="2400" b="1" dirty="0">
                <a:solidFill>
                  <a:schemeClr val="bg1"/>
                </a:solidFill>
                <a:latin typeface="微软雅黑" panose="020B0503020204020204" pitchFamily="34" charset="-122"/>
                <a:ea typeface="微软雅黑" panose="020B0503020204020204" pitchFamily="34" charset="-122"/>
              </a:rPr>
              <a:t>合格</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36" name="圆角矩形 35"/>
          <p:cNvSpPr/>
          <p:nvPr/>
        </p:nvSpPr>
        <p:spPr>
          <a:xfrm>
            <a:off x="4355976" y="4653136"/>
            <a:ext cx="4032448" cy="841876"/>
          </a:xfrm>
          <a:prstGeom prst="roundRect">
            <a:avLst>
              <a:gd name="adj" fmla="val 50000"/>
            </a:avLst>
          </a:prstGeom>
          <a:solidFill>
            <a:schemeClr val="tx2">
              <a:lumMod val="75000"/>
            </a:schemeClr>
          </a:solid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13"/>
          <p:cNvSpPr/>
          <p:nvPr/>
        </p:nvSpPr>
        <p:spPr>
          <a:xfrm>
            <a:off x="4217598" y="4653136"/>
            <a:ext cx="999728" cy="841876"/>
          </a:xfrm>
          <a:custGeom>
            <a:avLst/>
            <a:gdLst>
              <a:gd name="connsiteX0" fmla="*/ 0 w 1287760"/>
              <a:gd name="connsiteY0" fmla="*/ 643880 h 1287760"/>
              <a:gd name="connsiteX1" fmla="*/ 643880 w 1287760"/>
              <a:gd name="connsiteY1" fmla="*/ 0 h 1287760"/>
              <a:gd name="connsiteX2" fmla="*/ 1287760 w 1287760"/>
              <a:gd name="connsiteY2" fmla="*/ 643880 h 1287760"/>
              <a:gd name="connsiteX3" fmla="*/ 643880 w 1287760"/>
              <a:gd name="connsiteY3" fmla="*/ 1287760 h 1287760"/>
              <a:gd name="connsiteX4" fmla="*/ 0 w 1287760"/>
              <a:gd name="connsiteY4" fmla="*/ 643880 h 1287760"/>
              <a:gd name="connsiteX0-1" fmla="*/ 0 w 1437229"/>
              <a:gd name="connsiteY0-2" fmla="*/ 643901 h 1287804"/>
              <a:gd name="connsiteX1-3" fmla="*/ 643880 w 1437229"/>
              <a:gd name="connsiteY1-4" fmla="*/ 21 h 1287804"/>
              <a:gd name="connsiteX2-5" fmla="*/ 1437229 w 1437229"/>
              <a:gd name="connsiteY2-6" fmla="*/ 661485 h 1287804"/>
              <a:gd name="connsiteX3-7" fmla="*/ 643880 w 1437229"/>
              <a:gd name="connsiteY3-8" fmla="*/ 1287781 h 1287804"/>
              <a:gd name="connsiteX4-9" fmla="*/ 0 w 1437229"/>
              <a:gd name="connsiteY4-10" fmla="*/ 643901 h 1287804"/>
              <a:gd name="connsiteX0-11" fmla="*/ 0 w 1437229"/>
              <a:gd name="connsiteY0-12" fmla="*/ 643901 h 1287804"/>
              <a:gd name="connsiteX1-13" fmla="*/ 643880 w 1437229"/>
              <a:gd name="connsiteY1-14" fmla="*/ 21 h 1287804"/>
              <a:gd name="connsiteX2-15" fmla="*/ 1437229 w 1437229"/>
              <a:gd name="connsiteY2-16" fmla="*/ 661485 h 1287804"/>
              <a:gd name="connsiteX3-17" fmla="*/ 643880 w 1437229"/>
              <a:gd name="connsiteY3-18" fmla="*/ 1287781 h 1287804"/>
              <a:gd name="connsiteX4-19" fmla="*/ 0 w 1437229"/>
              <a:gd name="connsiteY4-20" fmla="*/ 643901 h 1287804"/>
              <a:gd name="connsiteX0-21" fmla="*/ 0 w 1437229"/>
              <a:gd name="connsiteY0-22" fmla="*/ 643901 h 1287795"/>
              <a:gd name="connsiteX1-23" fmla="*/ 643880 w 1437229"/>
              <a:gd name="connsiteY1-24" fmla="*/ 21 h 1287795"/>
              <a:gd name="connsiteX2-25" fmla="*/ 1437229 w 1437229"/>
              <a:gd name="connsiteY2-26" fmla="*/ 661485 h 1287795"/>
              <a:gd name="connsiteX3-27" fmla="*/ 643880 w 1437229"/>
              <a:gd name="connsiteY3-28" fmla="*/ 1287781 h 1287795"/>
              <a:gd name="connsiteX4-29" fmla="*/ 0 w 1437229"/>
              <a:gd name="connsiteY4-30" fmla="*/ 643901 h 1287795"/>
              <a:gd name="connsiteX0-31" fmla="*/ 0 w 1437229"/>
              <a:gd name="connsiteY0-32" fmla="*/ 643901 h 1287795"/>
              <a:gd name="connsiteX1-33" fmla="*/ 643880 w 1437229"/>
              <a:gd name="connsiteY1-34" fmla="*/ 21 h 1287795"/>
              <a:gd name="connsiteX2-35" fmla="*/ 1437229 w 1437229"/>
              <a:gd name="connsiteY2-36" fmla="*/ 661485 h 1287795"/>
              <a:gd name="connsiteX3-37" fmla="*/ 643880 w 1437229"/>
              <a:gd name="connsiteY3-38" fmla="*/ 1287781 h 1287795"/>
              <a:gd name="connsiteX4-39" fmla="*/ 0 w 1437229"/>
              <a:gd name="connsiteY4-40" fmla="*/ 643901 h 1287795"/>
              <a:gd name="connsiteX0-41" fmla="*/ 0 w 1437229"/>
              <a:gd name="connsiteY0-42" fmla="*/ 643901 h 1287800"/>
              <a:gd name="connsiteX1-43" fmla="*/ 643880 w 1437229"/>
              <a:gd name="connsiteY1-44" fmla="*/ 21 h 1287800"/>
              <a:gd name="connsiteX2-45" fmla="*/ 1437229 w 1437229"/>
              <a:gd name="connsiteY2-46" fmla="*/ 661485 h 1287800"/>
              <a:gd name="connsiteX3-47" fmla="*/ 643880 w 1437229"/>
              <a:gd name="connsiteY3-48" fmla="*/ 1287781 h 1287800"/>
              <a:gd name="connsiteX4-49" fmla="*/ 0 w 1437229"/>
              <a:gd name="connsiteY4-50" fmla="*/ 643901 h 1287800"/>
              <a:gd name="connsiteX0-51" fmla="*/ 0 w 1437229"/>
              <a:gd name="connsiteY0-52" fmla="*/ 643901 h 1287800"/>
              <a:gd name="connsiteX1-53" fmla="*/ 643880 w 1437229"/>
              <a:gd name="connsiteY1-54" fmla="*/ 21 h 1287800"/>
              <a:gd name="connsiteX2-55" fmla="*/ 1437229 w 1437229"/>
              <a:gd name="connsiteY2-56" fmla="*/ 661485 h 1287800"/>
              <a:gd name="connsiteX3-57" fmla="*/ 643880 w 1437229"/>
              <a:gd name="connsiteY3-58" fmla="*/ 1287781 h 1287800"/>
              <a:gd name="connsiteX4-59" fmla="*/ 0 w 1437229"/>
              <a:gd name="connsiteY4-60" fmla="*/ 643901 h 1287800"/>
              <a:gd name="connsiteX0-61" fmla="*/ 0 w 1437229"/>
              <a:gd name="connsiteY0-62" fmla="*/ 643901 h 1287800"/>
              <a:gd name="connsiteX1-63" fmla="*/ 643880 w 1437229"/>
              <a:gd name="connsiteY1-64" fmla="*/ 21 h 1287800"/>
              <a:gd name="connsiteX2-65" fmla="*/ 1437229 w 1437229"/>
              <a:gd name="connsiteY2-66" fmla="*/ 661485 h 1287800"/>
              <a:gd name="connsiteX3-67" fmla="*/ 643880 w 1437229"/>
              <a:gd name="connsiteY3-68" fmla="*/ 1287781 h 1287800"/>
              <a:gd name="connsiteX4-69" fmla="*/ 0 w 1437229"/>
              <a:gd name="connsiteY4-70" fmla="*/ 643901 h 1287800"/>
              <a:gd name="connsiteX0-71" fmla="*/ 0 w 1437229"/>
              <a:gd name="connsiteY0-72" fmla="*/ 643901 h 1288779"/>
              <a:gd name="connsiteX1-73" fmla="*/ 643880 w 1437229"/>
              <a:gd name="connsiteY1-74" fmla="*/ 21 h 1288779"/>
              <a:gd name="connsiteX2-75" fmla="*/ 1437229 w 1437229"/>
              <a:gd name="connsiteY2-76" fmla="*/ 661485 h 1288779"/>
              <a:gd name="connsiteX3-77" fmla="*/ 643880 w 1437229"/>
              <a:gd name="connsiteY3-78" fmla="*/ 1287781 h 1288779"/>
              <a:gd name="connsiteX4-79" fmla="*/ 0 w 1437229"/>
              <a:gd name="connsiteY4-80" fmla="*/ 643901 h 1288779"/>
              <a:gd name="connsiteX0-81" fmla="*/ 0 w 1437229"/>
              <a:gd name="connsiteY0-82" fmla="*/ 643901 h 1288779"/>
              <a:gd name="connsiteX1-83" fmla="*/ 643880 w 1437229"/>
              <a:gd name="connsiteY1-84" fmla="*/ 21 h 1288779"/>
              <a:gd name="connsiteX2-85" fmla="*/ 1437229 w 1437229"/>
              <a:gd name="connsiteY2-86" fmla="*/ 661485 h 1288779"/>
              <a:gd name="connsiteX3-87" fmla="*/ 643880 w 1437229"/>
              <a:gd name="connsiteY3-88" fmla="*/ 1287781 h 1288779"/>
              <a:gd name="connsiteX4-89" fmla="*/ 0 w 1437229"/>
              <a:gd name="connsiteY4-90" fmla="*/ 643901 h 128877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37229" h="1288779">
                <a:moveTo>
                  <a:pt x="0" y="643901"/>
                </a:moveTo>
                <a:cubicBezTo>
                  <a:pt x="0" y="288296"/>
                  <a:pt x="263665" y="-2909"/>
                  <a:pt x="643880" y="21"/>
                </a:cubicBezTo>
                <a:cubicBezTo>
                  <a:pt x="1024095" y="2951"/>
                  <a:pt x="1287760" y="332257"/>
                  <a:pt x="1437229" y="661485"/>
                </a:cubicBezTo>
                <a:cubicBezTo>
                  <a:pt x="1278967" y="964336"/>
                  <a:pt x="1015302" y="1309773"/>
                  <a:pt x="643880" y="1287781"/>
                </a:cubicBezTo>
                <a:cubicBezTo>
                  <a:pt x="272458" y="1265789"/>
                  <a:pt x="0" y="999506"/>
                  <a:pt x="0" y="643901"/>
                </a:cubicBezTo>
                <a:close/>
              </a:path>
            </a:pathLst>
          </a:custGeom>
          <a:solidFill>
            <a:schemeClr val="bg1"/>
          </a:solidFill>
          <a:ln>
            <a:solidFill>
              <a:schemeClr val="tx2">
                <a:lumMod val="75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4296466" y="4732024"/>
            <a:ext cx="684100" cy="684100"/>
          </a:xfrm>
          <a:prstGeom prst="ellipse">
            <a:avLst/>
          </a:prstGeom>
          <a:solidFill>
            <a:schemeClr val="tx2">
              <a:lumMod val="75000"/>
            </a:schemeClr>
          </a:solidFill>
          <a:ln>
            <a:solidFill>
              <a:schemeClr val="tx2">
                <a:lumMod val="75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TextBox 38"/>
          <p:cNvSpPr txBox="1"/>
          <p:nvPr/>
        </p:nvSpPr>
        <p:spPr>
          <a:xfrm>
            <a:off x="4386488" y="4720131"/>
            <a:ext cx="504056" cy="707886"/>
          </a:xfrm>
          <a:prstGeom prst="rect">
            <a:avLst/>
          </a:prstGeom>
          <a:noFill/>
        </p:spPr>
        <p:txBody>
          <a:bodyPr wrap="square" rtlCol="0">
            <a:spAutoFit/>
          </a:bodyPr>
          <a:lstStyle/>
          <a:p>
            <a:r>
              <a:rPr lang="en-US" altLang="zh-CN" sz="4000" b="1" dirty="0" smtClean="0">
                <a:solidFill>
                  <a:schemeClr val="bg1"/>
                </a:solidFill>
                <a:latin typeface="微软雅黑" panose="020B0503020204020204" pitchFamily="34" charset="-122"/>
                <a:ea typeface="微软雅黑" panose="020B0503020204020204" pitchFamily="34" charset="-122"/>
              </a:rPr>
              <a:t>5</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40" name="TextBox 39"/>
          <p:cNvSpPr txBox="1"/>
          <p:nvPr/>
        </p:nvSpPr>
        <p:spPr>
          <a:xfrm>
            <a:off x="5364088" y="4867274"/>
            <a:ext cx="2376264" cy="461665"/>
          </a:xfrm>
          <a:prstGeom prst="rect">
            <a:avLst/>
          </a:prstGeom>
          <a:noFill/>
        </p:spPr>
        <p:txBody>
          <a:bodyPr wrap="square" rtlCol="0">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青果系统的使用</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41" name="圆角矩形 40"/>
          <p:cNvSpPr/>
          <p:nvPr/>
        </p:nvSpPr>
        <p:spPr>
          <a:xfrm>
            <a:off x="4347910" y="5661248"/>
            <a:ext cx="4032448" cy="841876"/>
          </a:xfrm>
          <a:prstGeom prst="roundRect">
            <a:avLst>
              <a:gd name="adj" fmla="val 50000"/>
            </a:avLst>
          </a:prstGeom>
          <a:solidFill>
            <a:srgbClr val="00B050"/>
          </a:solid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13"/>
          <p:cNvSpPr/>
          <p:nvPr/>
        </p:nvSpPr>
        <p:spPr>
          <a:xfrm>
            <a:off x="4209532" y="5661248"/>
            <a:ext cx="999728" cy="841876"/>
          </a:xfrm>
          <a:custGeom>
            <a:avLst/>
            <a:gdLst>
              <a:gd name="connsiteX0" fmla="*/ 0 w 1287760"/>
              <a:gd name="connsiteY0" fmla="*/ 643880 h 1287760"/>
              <a:gd name="connsiteX1" fmla="*/ 643880 w 1287760"/>
              <a:gd name="connsiteY1" fmla="*/ 0 h 1287760"/>
              <a:gd name="connsiteX2" fmla="*/ 1287760 w 1287760"/>
              <a:gd name="connsiteY2" fmla="*/ 643880 h 1287760"/>
              <a:gd name="connsiteX3" fmla="*/ 643880 w 1287760"/>
              <a:gd name="connsiteY3" fmla="*/ 1287760 h 1287760"/>
              <a:gd name="connsiteX4" fmla="*/ 0 w 1287760"/>
              <a:gd name="connsiteY4" fmla="*/ 643880 h 1287760"/>
              <a:gd name="connsiteX0-1" fmla="*/ 0 w 1437229"/>
              <a:gd name="connsiteY0-2" fmla="*/ 643901 h 1287804"/>
              <a:gd name="connsiteX1-3" fmla="*/ 643880 w 1437229"/>
              <a:gd name="connsiteY1-4" fmla="*/ 21 h 1287804"/>
              <a:gd name="connsiteX2-5" fmla="*/ 1437229 w 1437229"/>
              <a:gd name="connsiteY2-6" fmla="*/ 661485 h 1287804"/>
              <a:gd name="connsiteX3-7" fmla="*/ 643880 w 1437229"/>
              <a:gd name="connsiteY3-8" fmla="*/ 1287781 h 1287804"/>
              <a:gd name="connsiteX4-9" fmla="*/ 0 w 1437229"/>
              <a:gd name="connsiteY4-10" fmla="*/ 643901 h 1287804"/>
              <a:gd name="connsiteX0-11" fmla="*/ 0 w 1437229"/>
              <a:gd name="connsiteY0-12" fmla="*/ 643901 h 1287804"/>
              <a:gd name="connsiteX1-13" fmla="*/ 643880 w 1437229"/>
              <a:gd name="connsiteY1-14" fmla="*/ 21 h 1287804"/>
              <a:gd name="connsiteX2-15" fmla="*/ 1437229 w 1437229"/>
              <a:gd name="connsiteY2-16" fmla="*/ 661485 h 1287804"/>
              <a:gd name="connsiteX3-17" fmla="*/ 643880 w 1437229"/>
              <a:gd name="connsiteY3-18" fmla="*/ 1287781 h 1287804"/>
              <a:gd name="connsiteX4-19" fmla="*/ 0 w 1437229"/>
              <a:gd name="connsiteY4-20" fmla="*/ 643901 h 1287804"/>
              <a:gd name="connsiteX0-21" fmla="*/ 0 w 1437229"/>
              <a:gd name="connsiteY0-22" fmla="*/ 643901 h 1287795"/>
              <a:gd name="connsiteX1-23" fmla="*/ 643880 w 1437229"/>
              <a:gd name="connsiteY1-24" fmla="*/ 21 h 1287795"/>
              <a:gd name="connsiteX2-25" fmla="*/ 1437229 w 1437229"/>
              <a:gd name="connsiteY2-26" fmla="*/ 661485 h 1287795"/>
              <a:gd name="connsiteX3-27" fmla="*/ 643880 w 1437229"/>
              <a:gd name="connsiteY3-28" fmla="*/ 1287781 h 1287795"/>
              <a:gd name="connsiteX4-29" fmla="*/ 0 w 1437229"/>
              <a:gd name="connsiteY4-30" fmla="*/ 643901 h 1287795"/>
              <a:gd name="connsiteX0-31" fmla="*/ 0 w 1437229"/>
              <a:gd name="connsiteY0-32" fmla="*/ 643901 h 1287795"/>
              <a:gd name="connsiteX1-33" fmla="*/ 643880 w 1437229"/>
              <a:gd name="connsiteY1-34" fmla="*/ 21 h 1287795"/>
              <a:gd name="connsiteX2-35" fmla="*/ 1437229 w 1437229"/>
              <a:gd name="connsiteY2-36" fmla="*/ 661485 h 1287795"/>
              <a:gd name="connsiteX3-37" fmla="*/ 643880 w 1437229"/>
              <a:gd name="connsiteY3-38" fmla="*/ 1287781 h 1287795"/>
              <a:gd name="connsiteX4-39" fmla="*/ 0 w 1437229"/>
              <a:gd name="connsiteY4-40" fmla="*/ 643901 h 1287795"/>
              <a:gd name="connsiteX0-41" fmla="*/ 0 w 1437229"/>
              <a:gd name="connsiteY0-42" fmla="*/ 643901 h 1287800"/>
              <a:gd name="connsiteX1-43" fmla="*/ 643880 w 1437229"/>
              <a:gd name="connsiteY1-44" fmla="*/ 21 h 1287800"/>
              <a:gd name="connsiteX2-45" fmla="*/ 1437229 w 1437229"/>
              <a:gd name="connsiteY2-46" fmla="*/ 661485 h 1287800"/>
              <a:gd name="connsiteX3-47" fmla="*/ 643880 w 1437229"/>
              <a:gd name="connsiteY3-48" fmla="*/ 1287781 h 1287800"/>
              <a:gd name="connsiteX4-49" fmla="*/ 0 w 1437229"/>
              <a:gd name="connsiteY4-50" fmla="*/ 643901 h 1287800"/>
              <a:gd name="connsiteX0-51" fmla="*/ 0 w 1437229"/>
              <a:gd name="connsiteY0-52" fmla="*/ 643901 h 1287800"/>
              <a:gd name="connsiteX1-53" fmla="*/ 643880 w 1437229"/>
              <a:gd name="connsiteY1-54" fmla="*/ 21 h 1287800"/>
              <a:gd name="connsiteX2-55" fmla="*/ 1437229 w 1437229"/>
              <a:gd name="connsiteY2-56" fmla="*/ 661485 h 1287800"/>
              <a:gd name="connsiteX3-57" fmla="*/ 643880 w 1437229"/>
              <a:gd name="connsiteY3-58" fmla="*/ 1287781 h 1287800"/>
              <a:gd name="connsiteX4-59" fmla="*/ 0 w 1437229"/>
              <a:gd name="connsiteY4-60" fmla="*/ 643901 h 1287800"/>
              <a:gd name="connsiteX0-61" fmla="*/ 0 w 1437229"/>
              <a:gd name="connsiteY0-62" fmla="*/ 643901 h 1287800"/>
              <a:gd name="connsiteX1-63" fmla="*/ 643880 w 1437229"/>
              <a:gd name="connsiteY1-64" fmla="*/ 21 h 1287800"/>
              <a:gd name="connsiteX2-65" fmla="*/ 1437229 w 1437229"/>
              <a:gd name="connsiteY2-66" fmla="*/ 661485 h 1287800"/>
              <a:gd name="connsiteX3-67" fmla="*/ 643880 w 1437229"/>
              <a:gd name="connsiteY3-68" fmla="*/ 1287781 h 1287800"/>
              <a:gd name="connsiteX4-69" fmla="*/ 0 w 1437229"/>
              <a:gd name="connsiteY4-70" fmla="*/ 643901 h 1287800"/>
              <a:gd name="connsiteX0-71" fmla="*/ 0 w 1437229"/>
              <a:gd name="connsiteY0-72" fmla="*/ 643901 h 1288779"/>
              <a:gd name="connsiteX1-73" fmla="*/ 643880 w 1437229"/>
              <a:gd name="connsiteY1-74" fmla="*/ 21 h 1288779"/>
              <a:gd name="connsiteX2-75" fmla="*/ 1437229 w 1437229"/>
              <a:gd name="connsiteY2-76" fmla="*/ 661485 h 1288779"/>
              <a:gd name="connsiteX3-77" fmla="*/ 643880 w 1437229"/>
              <a:gd name="connsiteY3-78" fmla="*/ 1287781 h 1288779"/>
              <a:gd name="connsiteX4-79" fmla="*/ 0 w 1437229"/>
              <a:gd name="connsiteY4-80" fmla="*/ 643901 h 1288779"/>
              <a:gd name="connsiteX0-81" fmla="*/ 0 w 1437229"/>
              <a:gd name="connsiteY0-82" fmla="*/ 643901 h 1288779"/>
              <a:gd name="connsiteX1-83" fmla="*/ 643880 w 1437229"/>
              <a:gd name="connsiteY1-84" fmla="*/ 21 h 1288779"/>
              <a:gd name="connsiteX2-85" fmla="*/ 1437229 w 1437229"/>
              <a:gd name="connsiteY2-86" fmla="*/ 661485 h 1288779"/>
              <a:gd name="connsiteX3-87" fmla="*/ 643880 w 1437229"/>
              <a:gd name="connsiteY3-88" fmla="*/ 1287781 h 1288779"/>
              <a:gd name="connsiteX4-89" fmla="*/ 0 w 1437229"/>
              <a:gd name="connsiteY4-90" fmla="*/ 643901 h 128877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37229" h="1288779">
                <a:moveTo>
                  <a:pt x="0" y="643901"/>
                </a:moveTo>
                <a:cubicBezTo>
                  <a:pt x="0" y="288296"/>
                  <a:pt x="263665" y="-2909"/>
                  <a:pt x="643880" y="21"/>
                </a:cubicBezTo>
                <a:cubicBezTo>
                  <a:pt x="1024095" y="2951"/>
                  <a:pt x="1287760" y="332257"/>
                  <a:pt x="1437229" y="661485"/>
                </a:cubicBezTo>
                <a:cubicBezTo>
                  <a:pt x="1278967" y="964336"/>
                  <a:pt x="1015302" y="1309773"/>
                  <a:pt x="643880" y="1287781"/>
                </a:cubicBezTo>
                <a:cubicBezTo>
                  <a:pt x="272458" y="1265789"/>
                  <a:pt x="0" y="999506"/>
                  <a:pt x="0" y="643901"/>
                </a:cubicBezTo>
                <a:close/>
              </a:path>
            </a:pathLst>
          </a:custGeom>
          <a:solidFill>
            <a:schemeClr val="bg1"/>
          </a:solidFill>
          <a:ln>
            <a:solidFill>
              <a:schemeClr val="tx2">
                <a:lumMod val="75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4288400" y="5740136"/>
            <a:ext cx="684100" cy="684100"/>
          </a:xfrm>
          <a:prstGeom prst="ellipse">
            <a:avLst/>
          </a:prstGeom>
          <a:solidFill>
            <a:srgbClr val="00B050"/>
          </a:solidFill>
          <a:ln>
            <a:solidFill>
              <a:srgbClr val="00B050"/>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TextBox 43"/>
          <p:cNvSpPr txBox="1"/>
          <p:nvPr/>
        </p:nvSpPr>
        <p:spPr>
          <a:xfrm>
            <a:off x="4378422" y="5728243"/>
            <a:ext cx="504056" cy="707886"/>
          </a:xfrm>
          <a:prstGeom prst="rect">
            <a:avLst/>
          </a:prstGeom>
          <a:noFill/>
        </p:spPr>
        <p:txBody>
          <a:bodyPr wrap="square" rtlCol="0">
            <a:spAutoFit/>
          </a:bodyPr>
          <a:lstStyle/>
          <a:p>
            <a:r>
              <a:rPr lang="en-US" altLang="zh-CN" sz="4000" b="1" dirty="0" smtClean="0">
                <a:solidFill>
                  <a:schemeClr val="bg1"/>
                </a:solidFill>
                <a:latin typeface="微软雅黑" panose="020B0503020204020204" pitchFamily="34" charset="-122"/>
                <a:ea typeface="微软雅黑" panose="020B0503020204020204" pitchFamily="34" charset="-122"/>
              </a:rPr>
              <a:t>6</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45" name="TextBox 44"/>
          <p:cNvSpPr txBox="1"/>
          <p:nvPr/>
        </p:nvSpPr>
        <p:spPr>
          <a:xfrm>
            <a:off x="5364088" y="5875386"/>
            <a:ext cx="2368198" cy="461665"/>
          </a:xfrm>
          <a:prstGeom prst="rect">
            <a:avLst/>
          </a:prstGeom>
          <a:noFill/>
        </p:spPr>
        <p:txBody>
          <a:bodyPr wrap="square" rtlCol="0">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其他注意事项</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050"/>
                                        </p:tgtEl>
                                        <p:attrNameLst>
                                          <p:attrName>style.visibility</p:attrName>
                                        </p:attrNameLst>
                                      </p:cBhvr>
                                      <p:to>
                                        <p:strVal val="visible"/>
                                      </p:to>
                                    </p:set>
                                    <p:anim calcmode="lin" valueType="num">
                                      <p:cBhvr additive="base">
                                        <p:cTn id="19" dur="500" fill="hold"/>
                                        <p:tgtEl>
                                          <p:spTgt spid="2050"/>
                                        </p:tgtEl>
                                        <p:attrNameLst>
                                          <p:attrName>ppt_x</p:attrName>
                                        </p:attrNameLst>
                                      </p:cBhvr>
                                      <p:tavLst>
                                        <p:tav tm="0">
                                          <p:val>
                                            <p:strVal val="#ppt_x"/>
                                          </p:val>
                                        </p:tav>
                                        <p:tav tm="100000">
                                          <p:val>
                                            <p:strVal val="#ppt_x"/>
                                          </p:val>
                                        </p:tav>
                                      </p:tavLst>
                                    </p:anim>
                                    <p:anim calcmode="lin" valueType="num">
                                      <p:cBhvr additive="base">
                                        <p:cTn id="20" dur="500" fill="hold"/>
                                        <p:tgtEl>
                                          <p:spTgt spid="2050"/>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2" presetClass="entr" presetSubtype="8" fill="hold" grpId="0" nodeType="afterEffect">
                                  <p:stCondLst>
                                    <p:cond delay="250"/>
                                  </p:stCondLst>
                                  <p:childTnLst>
                                    <p:set>
                                      <p:cBhvr>
                                        <p:cTn id="23" dur="1" fill="hold">
                                          <p:stCondLst>
                                            <p:cond delay="0"/>
                                          </p:stCondLst>
                                        </p:cTn>
                                        <p:tgtEl>
                                          <p:spTgt spid="14"/>
                                        </p:tgtEl>
                                        <p:attrNameLst>
                                          <p:attrName>style.visibility</p:attrName>
                                        </p:attrNameLst>
                                      </p:cBhvr>
                                      <p:to>
                                        <p:strVal val="visible"/>
                                      </p:to>
                                    </p:set>
                                    <p:animEffect transition="in" filter="wipe(left)">
                                      <p:cBhvr>
                                        <p:cTn id="24" dur="500"/>
                                        <p:tgtEl>
                                          <p:spTgt spid="14"/>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par>
                                <p:cTn id="31" presetID="22" presetClass="entr" presetSubtype="8" fill="hold" grpId="0" nodeType="withEffect">
                                  <p:stCondLst>
                                    <p:cond delay="25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500"/>
                                        <p:tgtEl>
                                          <p:spTgt spid="20"/>
                                        </p:tgtEl>
                                      </p:cBhvr>
                                    </p:animEffect>
                                  </p:childTnLst>
                                </p:cTn>
                              </p:par>
                            </p:childTnLst>
                          </p:cTn>
                        </p:par>
                        <p:par>
                          <p:cTn id="37" fill="hold">
                            <p:stCondLst>
                              <p:cond delay="1250"/>
                            </p:stCondLst>
                            <p:childTnLst>
                              <p:par>
                                <p:cTn id="38" presetID="22" presetClass="entr" presetSubtype="8"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wipe(left)">
                                      <p:cBhvr>
                                        <p:cTn id="43" dur="500"/>
                                        <p:tgtEl>
                                          <p:spTgt spid="2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fade">
                                      <p:cBhvr>
                                        <p:cTn id="46" dur="500"/>
                                        <p:tgtEl>
                                          <p:spTgt spid="24"/>
                                        </p:tgtEl>
                                      </p:cBhvr>
                                    </p:animEffect>
                                  </p:childTnLst>
                                </p:cTn>
                              </p:par>
                              <p:par>
                                <p:cTn id="47" presetID="22" presetClass="entr" presetSubtype="8" fill="hold" grpId="0" nodeType="withEffect">
                                  <p:stCondLst>
                                    <p:cond delay="250"/>
                                  </p:stCondLst>
                                  <p:childTnLst>
                                    <p:set>
                                      <p:cBhvr>
                                        <p:cTn id="48" dur="1" fill="hold">
                                          <p:stCondLst>
                                            <p:cond delay="0"/>
                                          </p:stCondLst>
                                        </p:cTn>
                                        <p:tgtEl>
                                          <p:spTgt spid="21"/>
                                        </p:tgtEl>
                                        <p:attrNameLst>
                                          <p:attrName>style.visibility</p:attrName>
                                        </p:attrNameLst>
                                      </p:cBhvr>
                                      <p:to>
                                        <p:strVal val="visible"/>
                                      </p:to>
                                    </p:set>
                                    <p:animEffect transition="in" filter="wipe(left)">
                                      <p:cBhvr>
                                        <p:cTn id="49" dur="500"/>
                                        <p:tgtEl>
                                          <p:spTgt spid="21"/>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fade">
                                      <p:cBhvr>
                                        <p:cTn id="52" dur="500"/>
                                        <p:tgtEl>
                                          <p:spTgt spid="25"/>
                                        </p:tgtEl>
                                      </p:cBhvr>
                                    </p:animEffect>
                                  </p:childTnLst>
                                </p:cTn>
                              </p:par>
                            </p:childTnLst>
                          </p:cTn>
                        </p:par>
                        <p:par>
                          <p:cTn id="53" fill="hold">
                            <p:stCondLst>
                              <p:cond delay="1750"/>
                            </p:stCondLst>
                            <p:childTnLst>
                              <p:par>
                                <p:cTn id="54" presetID="22" presetClass="entr" presetSubtype="8" fill="hold" grpId="0" nodeType="after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wipe(left)">
                                      <p:cBhvr>
                                        <p:cTn id="56" dur="500"/>
                                        <p:tgtEl>
                                          <p:spTgt spid="27"/>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9"/>
                                        </p:tgtEl>
                                        <p:attrNameLst>
                                          <p:attrName>style.visibility</p:attrName>
                                        </p:attrNameLst>
                                      </p:cBhvr>
                                      <p:to>
                                        <p:strVal val="visible"/>
                                      </p:to>
                                    </p:set>
                                    <p:animEffect transition="in" filter="fade">
                                      <p:cBhvr>
                                        <p:cTn id="62" dur="500"/>
                                        <p:tgtEl>
                                          <p:spTgt spid="29"/>
                                        </p:tgtEl>
                                      </p:cBhvr>
                                    </p:animEffect>
                                  </p:childTnLst>
                                </p:cTn>
                              </p:par>
                              <p:par>
                                <p:cTn id="63" presetID="22" presetClass="entr" presetSubtype="8" fill="hold" grpId="0" nodeType="withEffect">
                                  <p:stCondLst>
                                    <p:cond delay="250"/>
                                  </p:stCondLst>
                                  <p:childTnLst>
                                    <p:set>
                                      <p:cBhvr>
                                        <p:cTn id="64" dur="1" fill="hold">
                                          <p:stCondLst>
                                            <p:cond delay="0"/>
                                          </p:stCondLst>
                                        </p:cTn>
                                        <p:tgtEl>
                                          <p:spTgt spid="26"/>
                                        </p:tgtEl>
                                        <p:attrNameLst>
                                          <p:attrName>style.visibility</p:attrName>
                                        </p:attrNameLst>
                                      </p:cBhvr>
                                      <p:to>
                                        <p:strVal val="visible"/>
                                      </p:to>
                                    </p:set>
                                    <p:animEffect transition="in" filter="wipe(left)">
                                      <p:cBhvr>
                                        <p:cTn id="65" dur="500"/>
                                        <p:tgtEl>
                                          <p:spTgt spid="26"/>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30"/>
                                        </p:tgtEl>
                                        <p:attrNameLst>
                                          <p:attrName>style.visibility</p:attrName>
                                        </p:attrNameLst>
                                      </p:cBhvr>
                                      <p:to>
                                        <p:strVal val="visible"/>
                                      </p:to>
                                    </p:set>
                                    <p:animEffect transition="in" filter="fade">
                                      <p:cBhvr>
                                        <p:cTn id="68" dur="500"/>
                                        <p:tgtEl>
                                          <p:spTgt spid="30"/>
                                        </p:tgtEl>
                                      </p:cBhvr>
                                    </p:animEffect>
                                  </p:childTnLst>
                                </p:cTn>
                              </p:par>
                            </p:childTnLst>
                          </p:cTn>
                        </p:par>
                        <p:par>
                          <p:cTn id="69" fill="hold">
                            <p:stCondLst>
                              <p:cond delay="2250"/>
                            </p:stCondLst>
                            <p:childTnLst>
                              <p:par>
                                <p:cTn id="70" presetID="22" presetClass="entr" presetSubtype="8" fill="hold" grpId="0" nodeType="afterEffect">
                                  <p:stCondLst>
                                    <p:cond delay="0"/>
                                  </p:stCondLst>
                                  <p:childTnLst>
                                    <p:set>
                                      <p:cBhvr>
                                        <p:cTn id="71" dur="1" fill="hold">
                                          <p:stCondLst>
                                            <p:cond delay="0"/>
                                          </p:stCondLst>
                                        </p:cTn>
                                        <p:tgtEl>
                                          <p:spTgt spid="32"/>
                                        </p:tgtEl>
                                        <p:attrNameLst>
                                          <p:attrName>style.visibility</p:attrName>
                                        </p:attrNameLst>
                                      </p:cBhvr>
                                      <p:to>
                                        <p:strVal val="visible"/>
                                      </p:to>
                                    </p:set>
                                    <p:animEffect transition="in" filter="wipe(left)">
                                      <p:cBhvr>
                                        <p:cTn id="72" dur="500"/>
                                        <p:tgtEl>
                                          <p:spTgt spid="32"/>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33"/>
                                        </p:tgtEl>
                                        <p:attrNameLst>
                                          <p:attrName>style.visibility</p:attrName>
                                        </p:attrNameLst>
                                      </p:cBhvr>
                                      <p:to>
                                        <p:strVal val="visible"/>
                                      </p:to>
                                    </p:set>
                                    <p:animEffect transition="in" filter="wipe(left)">
                                      <p:cBhvr>
                                        <p:cTn id="75" dur="500"/>
                                        <p:tgtEl>
                                          <p:spTgt spid="3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4"/>
                                        </p:tgtEl>
                                        <p:attrNameLst>
                                          <p:attrName>style.visibility</p:attrName>
                                        </p:attrNameLst>
                                      </p:cBhvr>
                                      <p:to>
                                        <p:strVal val="visible"/>
                                      </p:to>
                                    </p:set>
                                    <p:animEffect transition="in" filter="fade">
                                      <p:cBhvr>
                                        <p:cTn id="78" dur="500"/>
                                        <p:tgtEl>
                                          <p:spTgt spid="34"/>
                                        </p:tgtEl>
                                      </p:cBhvr>
                                    </p:animEffect>
                                  </p:childTnLst>
                                </p:cTn>
                              </p:par>
                              <p:par>
                                <p:cTn id="79" presetID="22" presetClass="entr" presetSubtype="8" fill="hold" grpId="0" nodeType="withEffect">
                                  <p:stCondLst>
                                    <p:cond delay="250"/>
                                  </p:stCondLst>
                                  <p:childTnLst>
                                    <p:set>
                                      <p:cBhvr>
                                        <p:cTn id="80" dur="1" fill="hold">
                                          <p:stCondLst>
                                            <p:cond delay="0"/>
                                          </p:stCondLst>
                                        </p:cTn>
                                        <p:tgtEl>
                                          <p:spTgt spid="31"/>
                                        </p:tgtEl>
                                        <p:attrNameLst>
                                          <p:attrName>style.visibility</p:attrName>
                                        </p:attrNameLst>
                                      </p:cBhvr>
                                      <p:to>
                                        <p:strVal val="visible"/>
                                      </p:to>
                                    </p:set>
                                    <p:animEffect transition="in" filter="wipe(left)">
                                      <p:cBhvr>
                                        <p:cTn id="81" dur="500"/>
                                        <p:tgtEl>
                                          <p:spTgt spid="31"/>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35"/>
                                        </p:tgtEl>
                                        <p:attrNameLst>
                                          <p:attrName>style.visibility</p:attrName>
                                        </p:attrNameLst>
                                      </p:cBhvr>
                                      <p:to>
                                        <p:strVal val="visible"/>
                                      </p:to>
                                    </p:set>
                                    <p:animEffect transition="in" filter="fade">
                                      <p:cBhvr>
                                        <p:cTn id="84" dur="500"/>
                                        <p:tgtEl>
                                          <p:spTgt spid="35"/>
                                        </p:tgtEl>
                                      </p:cBhvr>
                                    </p:animEffect>
                                  </p:childTnLst>
                                </p:cTn>
                              </p:par>
                            </p:childTnLst>
                          </p:cTn>
                        </p:par>
                        <p:par>
                          <p:cTn id="85" fill="hold">
                            <p:stCondLst>
                              <p:cond delay="2750"/>
                            </p:stCondLst>
                            <p:childTnLst>
                              <p:par>
                                <p:cTn id="86" presetID="22" presetClass="entr" presetSubtype="8" fill="hold" grpId="0" nodeType="afterEffect">
                                  <p:stCondLst>
                                    <p:cond delay="0"/>
                                  </p:stCondLst>
                                  <p:childTnLst>
                                    <p:set>
                                      <p:cBhvr>
                                        <p:cTn id="87" dur="1" fill="hold">
                                          <p:stCondLst>
                                            <p:cond delay="0"/>
                                          </p:stCondLst>
                                        </p:cTn>
                                        <p:tgtEl>
                                          <p:spTgt spid="37"/>
                                        </p:tgtEl>
                                        <p:attrNameLst>
                                          <p:attrName>style.visibility</p:attrName>
                                        </p:attrNameLst>
                                      </p:cBhvr>
                                      <p:to>
                                        <p:strVal val="visible"/>
                                      </p:to>
                                    </p:set>
                                    <p:animEffect transition="in" filter="wipe(left)">
                                      <p:cBhvr>
                                        <p:cTn id="88" dur="500"/>
                                        <p:tgtEl>
                                          <p:spTgt spid="37"/>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38"/>
                                        </p:tgtEl>
                                        <p:attrNameLst>
                                          <p:attrName>style.visibility</p:attrName>
                                        </p:attrNameLst>
                                      </p:cBhvr>
                                      <p:to>
                                        <p:strVal val="visible"/>
                                      </p:to>
                                    </p:set>
                                    <p:animEffect transition="in" filter="wipe(left)">
                                      <p:cBhvr>
                                        <p:cTn id="91" dur="500"/>
                                        <p:tgtEl>
                                          <p:spTgt spid="38"/>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39"/>
                                        </p:tgtEl>
                                        <p:attrNameLst>
                                          <p:attrName>style.visibility</p:attrName>
                                        </p:attrNameLst>
                                      </p:cBhvr>
                                      <p:to>
                                        <p:strVal val="visible"/>
                                      </p:to>
                                    </p:set>
                                    <p:animEffect transition="in" filter="fade">
                                      <p:cBhvr>
                                        <p:cTn id="94" dur="500"/>
                                        <p:tgtEl>
                                          <p:spTgt spid="39"/>
                                        </p:tgtEl>
                                      </p:cBhvr>
                                    </p:animEffect>
                                  </p:childTnLst>
                                </p:cTn>
                              </p:par>
                              <p:par>
                                <p:cTn id="95" presetID="22" presetClass="entr" presetSubtype="8" fill="hold" grpId="0" nodeType="withEffect">
                                  <p:stCondLst>
                                    <p:cond delay="250"/>
                                  </p:stCondLst>
                                  <p:childTnLst>
                                    <p:set>
                                      <p:cBhvr>
                                        <p:cTn id="96" dur="1" fill="hold">
                                          <p:stCondLst>
                                            <p:cond delay="0"/>
                                          </p:stCondLst>
                                        </p:cTn>
                                        <p:tgtEl>
                                          <p:spTgt spid="36"/>
                                        </p:tgtEl>
                                        <p:attrNameLst>
                                          <p:attrName>style.visibility</p:attrName>
                                        </p:attrNameLst>
                                      </p:cBhvr>
                                      <p:to>
                                        <p:strVal val="visible"/>
                                      </p:to>
                                    </p:set>
                                    <p:animEffect transition="in" filter="wipe(left)">
                                      <p:cBhvr>
                                        <p:cTn id="97" dur="500"/>
                                        <p:tgtEl>
                                          <p:spTgt spid="36"/>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40"/>
                                        </p:tgtEl>
                                        <p:attrNameLst>
                                          <p:attrName>style.visibility</p:attrName>
                                        </p:attrNameLst>
                                      </p:cBhvr>
                                      <p:to>
                                        <p:strVal val="visible"/>
                                      </p:to>
                                    </p:set>
                                    <p:animEffect transition="in" filter="fade">
                                      <p:cBhvr>
                                        <p:cTn id="100" dur="500"/>
                                        <p:tgtEl>
                                          <p:spTgt spid="40"/>
                                        </p:tgtEl>
                                      </p:cBhvr>
                                    </p:animEffect>
                                  </p:childTnLst>
                                </p:cTn>
                              </p:par>
                            </p:childTnLst>
                          </p:cTn>
                        </p:par>
                        <p:par>
                          <p:cTn id="101" fill="hold">
                            <p:stCondLst>
                              <p:cond delay="3250"/>
                            </p:stCondLst>
                            <p:childTnLst>
                              <p:par>
                                <p:cTn id="102" presetID="22" presetClass="entr" presetSubtype="8" fill="hold" grpId="0" nodeType="afterEffect">
                                  <p:stCondLst>
                                    <p:cond delay="0"/>
                                  </p:stCondLst>
                                  <p:childTnLst>
                                    <p:set>
                                      <p:cBhvr>
                                        <p:cTn id="103" dur="1" fill="hold">
                                          <p:stCondLst>
                                            <p:cond delay="0"/>
                                          </p:stCondLst>
                                        </p:cTn>
                                        <p:tgtEl>
                                          <p:spTgt spid="42"/>
                                        </p:tgtEl>
                                        <p:attrNameLst>
                                          <p:attrName>style.visibility</p:attrName>
                                        </p:attrNameLst>
                                      </p:cBhvr>
                                      <p:to>
                                        <p:strVal val="visible"/>
                                      </p:to>
                                    </p:set>
                                    <p:animEffect transition="in" filter="wipe(left)">
                                      <p:cBhvr>
                                        <p:cTn id="104" dur="500"/>
                                        <p:tgtEl>
                                          <p:spTgt spid="42"/>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43"/>
                                        </p:tgtEl>
                                        <p:attrNameLst>
                                          <p:attrName>style.visibility</p:attrName>
                                        </p:attrNameLst>
                                      </p:cBhvr>
                                      <p:to>
                                        <p:strVal val="visible"/>
                                      </p:to>
                                    </p:set>
                                    <p:animEffect transition="in" filter="wipe(left)">
                                      <p:cBhvr>
                                        <p:cTn id="107" dur="500"/>
                                        <p:tgtEl>
                                          <p:spTgt spid="43"/>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44"/>
                                        </p:tgtEl>
                                        <p:attrNameLst>
                                          <p:attrName>style.visibility</p:attrName>
                                        </p:attrNameLst>
                                      </p:cBhvr>
                                      <p:to>
                                        <p:strVal val="visible"/>
                                      </p:to>
                                    </p:set>
                                    <p:animEffect transition="in" filter="fade">
                                      <p:cBhvr>
                                        <p:cTn id="110" dur="500"/>
                                        <p:tgtEl>
                                          <p:spTgt spid="44"/>
                                        </p:tgtEl>
                                      </p:cBhvr>
                                    </p:animEffect>
                                  </p:childTnLst>
                                </p:cTn>
                              </p:par>
                              <p:par>
                                <p:cTn id="111" presetID="22" presetClass="entr" presetSubtype="8" fill="hold" grpId="0" nodeType="withEffect">
                                  <p:stCondLst>
                                    <p:cond delay="250"/>
                                  </p:stCondLst>
                                  <p:childTnLst>
                                    <p:set>
                                      <p:cBhvr>
                                        <p:cTn id="112" dur="1" fill="hold">
                                          <p:stCondLst>
                                            <p:cond delay="0"/>
                                          </p:stCondLst>
                                        </p:cTn>
                                        <p:tgtEl>
                                          <p:spTgt spid="41"/>
                                        </p:tgtEl>
                                        <p:attrNameLst>
                                          <p:attrName>style.visibility</p:attrName>
                                        </p:attrNameLst>
                                      </p:cBhvr>
                                      <p:to>
                                        <p:strVal val="visible"/>
                                      </p:to>
                                    </p:set>
                                    <p:animEffect transition="in" filter="wipe(left)">
                                      <p:cBhvr>
                                        <p:cTn id="113" dur="500"/>
                                        <p:tgtEl>
                                          <p:spTgt spid="41"/>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45"/>
                                        </p:tgtEl>
                                        <p:attrNameLst>
                                          <p:attrName>style.visibility</p:attrName>
                                        </p:attrNameLst>
                                      </p:cBhvr>
                                      <p:to>
                                        <p:strVal val="visible"/>
                                      </p:to>
                                    </p:set>
                                    <p:animEffect transition="in" filter="fade">
                                      <p:cBhvr>
                                        <p:cTn id="116"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9" grpId="0"/>
      <p:bldP spid="10" grpId="0"/>
      <p:bldP spid="14" grpId="0" animBg="1"/>
      <p:bldP spid="13" grpId="0" animBg="1"/>
      <p:bldP spid="18" grpId="0"/>
      <p:bldP spid="20" grpId="0"/>
      <p:bldP spid="21" grpId="0" animBg="1"/>
      <p:bldP spid="22" grpId="0" animBg="1"/>
      <p:bldP spid="23" grpId="0" animBg="1"/>
      <p:bldP spid="24" grpId="0"/>
      <p:bldP spid="25" grpId="0"/>
      <p:bldP spid="26" grpId="0" animBg="1"/>
      <p:bldP spid="27" grpId="0" animBg="1"/>
      <p:bldP spid="28" grpId="0" animBg="1"/>
      <p:bldP spid="29" grpId="0"/>
      <p:bldP spid="30" grpId="0"/>
      <p:bldP spid="31" grpId="0" animBg="1"/>
      <p:bldP spid="32" grpId="0" animBg="1"/>
      <p:bldP spid="33" grpId="0" animBg="1"/>
      <p:bldP spid="34" grpId="0"/>
      <p:bldP spid="35" grpId="0"/>
      <p:bldP spid="36" grpId="0" animBg="1"/>
      <p:bldP spid="37" grpId="0" animBg="1"/>
      <p:bldP spid="38" grpId="0" animBg="1"/>
      <p:bldP spid="39" grpId="0"/>
      <p:bldP spid="40" grpId="0"/>
      <p:bldP spid="41" grpId="0" animBg="1"/>
      <p:bldP spid="42" grpId="0" animBg="1"/>
      <p:bldP spid="43" grpId="0" animBg="1"/>
      <p:bldP spid="44" grpId="0"/>
      <p:bldP spid="4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259632" y="1628800"/>
            <a:ext cx="3472210" cy="40536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椭圆 2"/>
          <p:cNvSpPr/>
          <p:nvPr/>
        </p:nvSpPr>
        <p:spPr bwMode="auto">
          <a:xfrm>
            <a:off x="1115616" y="4581128"/>
            <a:ext cx="2592288" cy="648072"/>
          </a:xfrm>
          <a:prstGeom prst="ellipse">
            <a:avLst/>
          </a:prstGeom>
          <a:noFill/>
          <a:ln>
            <a:solidFill>
              <a:srgbClr val="FF0000"/>
            </a:solidFill>
          </a:ln>
          <a:effectLst>
            <a:outerShdw dist="17961" dir="2700000" algn="ctr" rotWithShape="0">
              <a:srgbClr val="33CCCC">
                <a:gamma/>
                <a:shade val="60000"/>
                <a:invGamma/>
              </a:srgbClr>
            </a:outerShdw>
          </a:effectLst>
        </p:spPr>
        <p:txBody>
          <a:bodyPr vert="horz" wrap="none" lIns="91440" tIns="45720" rIns="91440" bIns="45720" numCol="1" rtlCol="0" anchor="ctr" anchorCtr="0" compatLnSpc="1"/>
          <a:lstStyle/>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ndParaRPr>
          </a:p>
        </p:txBody>
      </p:sp>
      <p:sp>
        <p:nvSpPr>
          <p:cNvPr id="4" name="圆角矩形 3"/>
          <p:cNvSpPr/>
          <p:nvPr/>
        </p:nvSpPr>
        <p:spPr bwMode="auto">
          <a:xfrm>
            <a:off x="5148064" y="1628800"/>
            <a:ext cx="2952328" cy="3528392"/>
          </a:xfrm>
          <a:prstGeom prst="roundRect">
            <a:avLst/>
          </a:prstGeom>
          <a:noFill/>
          <a:ln>
            <a:solidFill>
              <a:srgbClr val="FF0000"/>
            </a:solidFill>
          </a:ln>
          <a:effectLst/>
        </p:spPr>
        <p:txBody>
          <a:bodyPr vert="horz" wrap="none" lIns="91440" tIns="45720" rIns="91440" bIns="45720" numCol="1" rtlCol="0" anchor="ctr" anchorCtr="0" compatLnSpc="1"/>
          <a:lstStyle/>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zh-CN" altLang="en-US" sz="2800" b="1" i="0" u="none" strike="noStrike" cap="none" normalizeH="0" baseline="0" dirty="0" smtClean="0">
                <a:ln>
                  <a:noFill/>
                </a:ln>
                <a:solidFill>
                  <a:srgbClr val="FF0000"/>
                </a:solidFill>
                <a:effectLst/>
              </a:rPr>
              <a:t>每学期末评教一</a:t>
            </a:r>
            <a:endParaRPr kumimoji="0" lang="en-US" altLang="zh-CN" sz="2800" b="1" i="0" u="none" strike="noStrike" cap="none" normalizeH="0" baseline="0" dirty="0" smtClean="0">
              <a:ln>
                <a:noFill/>
              </a:ln>
              <a:solidFill>
                <a:srgbClr val="FF0000"/>
              </a:solidFill>
              <a:effectLst/>
            </a:endParaRPr>
          </a:p>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zh-CN" altLang="en-US" sz="2800" b="1" i="0" u="none" strike="noStrike" cap="none" normalizeH="0" baseline="0" dirty="0" smtClean="0">
                <a:ln>
                  <a:noFill/>
                </a:ln>
                <a:solidFill>
                  <a:srgbClr val="FF0000"/>
                </a:solidFill>
                <a:effectLst/>
              </a:rPr>
              <a:t>次，没有评教、</a:t>
            </a:r>
            <a:endParaRPr kumimoji="0" lang="en-US" altLang="zh-CN" sz="2800" b="1" i="0" u="none" strike="noStrike" cap="none" normalizeH="0" baseline="0" dirty="0" smtClean="0">
              <a:ln>
                <a:noFill/>
              </a:ln>
              <a:solidFill>
                <a:srgbClr val="FF0000"/>
              </a:solidFill>
              <a:effectLst/>
            </a:endParaRPr>
          </a:p>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zh-CN" altLang="en-US" sz="2800" b="1" i="0" u="none" strike="noStrike" cap="none" normalizeH="0" baseline="0" dirty="0" smtClean="0">
                <a:ln>
                  <a:noFill/>
                </a:ln>
                <a:solidFill>
                  <a:srgbClr val="FF0000"/>
                </a:solidFill>
                <a:effectLst/>
              </a:rPr>
              <a:t>恶意评教、</a:t>
            </a:r>
            <a:r>
              <a:rPr lang="zh-CN" altLang="en-US" sz="2800" b="1" dirty="0" smtClean="0">
                <a:solidFill>
                  <a:srgbClr val="FF0000"/>
                </a:solidFill>
              </a:rPr>
              <a:t>消极</a:t>
            </a:r>
            <a:endParaRPr lang="en-US" altLang="zh-CN" sz="2800" b="1" dirty="0" smtClean="0">
              <a:solidFill>
                <a:srgbClr val="FF0000"/>
              </a:solidFill>
            </a:endParaRPr>
          </a:p>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lang="zh-CN" altLang="en-US" sz="2800" b="1" dirty="0" smtClean="0">
                <a:solidFill>
                  <a:srgbClr val="FF0000"/>
                </a:solidFill>
              </a:rPr>
              <a:t>评教等不公平、</a:t>
            </a:r>
            <a:endParaRPr lang="en-US" altLang="zh-CN" sz="2800" b="1" dirty="0" smtClean="0">
              <a:solidFill>
                <a:srgbClr val="FF0000"/>
              </a:solidFill>
            </a:endParaRPr>
          </a:p>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lang="zh-CN" altLang="en-US" sz="2800" b="1" dirty="0" smtClean="0">
                <a:solidFill>
                  <a:srgbClr val="FF0000"/>
                </a:solidFill>
              </a:rPr>
              <a:t>公正的</a:t>
            </a:r>
            <a:endParaRPr lang="en-US" altLang="zh-CN" sz="2800" b="1" dirty="0" smtClean="0">
              <a:solidFill>
                <a:srgbClr val="FF0000"/>
              </a:solidFill>
            </a:endParaRPr>
          </a:p>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lang="zh-CN" altLang="en-US" sz="2800" b="1" dirty="0" smtClean="0">
                <a:solidFill>
                  <a:srgbClr val="FF0000"/>
                </a:solidFill>
              </a:rPr>
              <a:t>第二学期将不能</a:t>
            </a:r>
            <a:endParaRPr lang="en-US" altLang="zh-CN" sz="2800" b="1" dirty="0" smtClean="0">
              <a:solidFill>
                <a:srgbClr val="FF0000"/>
              </a:solidFill>
            </a:endParaRPr>
          </a:p>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lang="zh-CN" altLang="en-US" sz="2800" b="1" dirty="0" smtClean="0">
                <a:solidFill>
                  <a:srgbClr val="FF0000"/>
                </a:solidFill>
              </a:rPr>
              <a:t>在第一时</a:t>
            </a:r>
            <a:r>
              <a:rPr kumimoji="0" lang="zh-CN" altLang="en-US" sz="2800" b="1" i="0" u="none" strike="noStrike" cap="none" normalizeH="0" baseline="0" dirty="0" smtClean="0">
                <a:ln>
                  <a:noFill/>
                </a:ln>
                <a:solidFill>
                  <a:srgbClr val="FF0000"/>
                </a:solidFill>
                <a:effectLst/>
              </a:rPr>
              <a:t>间选课</a:t>
            </a:r>
            <a:endParaRPr kumimoji="0" lang="zh-CN" altLang="en-US" sz="2800" b="1" i="0" u="none" strike="noStrike" cap="none" normalizeH="0" baseline="0" dirty="0" smtClean="0">
              <a:ln>
                <a:noFill/>
              </a:ln>
              <a:solidFill>
                <a:srgbClr val="FF0000"/>
              </a:solidFill>
              <a:effectLst/>
            </a:endParaRPr>
          </a:p>
        </p:txBody>
      </p:sp>
      <p:sp>
        <p:nvSpPr>
          <p:cNvPr id="6" name="TextBox 5"/>
          <p:cNvSpPr txBox="1"/>
          <p:nvPr/>
        </p:nvSpPr>
        <p:spPr>
          <a:xfrm>
            <a:off x="3347864" y="360493"/>
            <a:ext cx="2520280" cy="715089"/>
          </a:xfrm>
          <a:prstGeom prst="roundRect">
            <a:avLst/>
          </a:prstGeom>
          <a:noFill/>
          <a:ln w="88900" cmpd="thickThin">
            <a:solidFill>
              <a:srgbClr val="00B0F0"/>
            </a:solidFill>
          </a:ln>
        </p:spPr>
        <p:txBody>
          <a:bodyPr wrap="square" rtlCol="0">
            <a:spAutoFit/>
          </a:bodyPr>
          <a:lstStyle/>
          <a:p>
            <a:pPr algn="ctr"/>
            <a:r>
              <a:rPr lang="zh-CN" altLang="en-US" sz="3600" b="1" dirty="0" smtClean="0">
                <a:solidFill>
                  <a:srgbClr val="FF0000"/>
                </a:solidFill>
                <a:effectLst>
                  <a:glow rad="101600">
                    <a:schemeClr val="accent5">
                      <a:satMod val="175000"/>
                      <a:alpha val="40000"/>
                    </a:schemeClr>
                  </a:glow>
                </a:effectLst>
                <a:latin typeface="微软雅黑" panose="020B0503020204020204" pitchFamily="34" charset="-122"/>
                <a:ea typeface="微软雅黑" panose="020B0503020204020204" pitchFamily="34" charset="-122"/>
              </a:rPr>
              <a:t>网上评教</a:t>
            </a:r>
            <a:endParaRPr lang="zh-CN" altLang="en-US" sz="3600" b="1" dirty="0">
              <a:solidFill>
                <a:srgbClr val="FF0000"/>
              </a:solidFill>
              <a:effectLst>
                <a:glow rad="101600">
                  <a:schemeClr val="accent5">
                    <a:satMod val="175000"/>
                    <a:alpha val="40000"/>
                  </a:schemeClr>
                </a:glow>
              </a:effectLst>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Effect transition="in" filter="fad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标题 1"/>
          <p:cNvSpPr txBox="1">
            <a:spLocks noChangeArrowheads="1"/>
          </p:cNvSpPr>
          <p:nvPr/>
        </p:nvSpPr>
        <p:spPr bwMode="auto">
          <a:xfrm>
            <a:off x="2267744" y="238125"/>
            <a:ext cx="4680520" cy="814612"/>
          </a:xfrm>
          <a:prstGeom prst="roundRect">
            <a:avLst>
              <a:gd name="adj" fmla="val 50000"/>
            </a:avLst>
          </a:prstGeom>
          <a:noFill/>
          <a:ln w="9525">
            <a:solidFill>
              <a:srgbClr val="00B050"/>
            </a:solidFill>
            <a:miter lim="800000"/>
          </a:ln>
          <a:extLst>
            <a:ext uri="{909E8E84-426E-40DD-AFC4-6F175D3DCCD1}">
              <a14:hiddenFill xmlns:a14="http://schemas.microsoft.com/office/drawing/2010/main">
                <a:solidFill>
                  <a:srgbClr val="FFFFFF"/>
                </a:solidFill>
              </a14:hiddenFill>
            </a:ext>
          </a:extLst>
        </p:spPr>
        <p:txBody>
          <a:bodyPr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4400" b="1" dirty="0">
                <a:solidFill>
                  <a:srgbClr val="0070C0"/>
                </a:solidFill>
                <a:ea typeface="宋体" panose="02010600030101010101" pitchFamily="2" charset="-122"/>
              </a:rPr>
              <a:t>六、注意事项</a:t>
            </a:r>
            <a:endParaRPr lang="zh-CN" altLang="en-US" sz="4400" b="1" dirty="0">
              <a:solidFill>
                <a:srgbClr val="0070C0"/>
              </a:solidFill>
              <a:ea typeface="宋体" panose="02010600030101010101" pitchFamily="2" charset="-122"/>
            </a:endParaRPr>
          </a:p>
        </p:txBody>
      </p:sp>
      <p:sp>
        <p:nvSpPr>
          <p:cNvPr id="25603" name="Rectangle 1"/>
          <p:cNvSpPr>
            <a:spLocks noChangeArrowheads="1"/>
          </p:cNvSpPr>
          <p:nvPr/>
        </p:nvSpPr>
        <p:spPr bwMode="auto">
          <a:xfrm>
            <a:off x="571500" y="1330296"/>
            <a:ext cx="7786688" cy="3683060"/>
          </a:xfrm>
          <a:prstGeom prst="rect">
            <a:avLst/>
          </a:prstGeom>
          <a:noFill/>
          <a:ln>
            <a:noFill/>
          </a:ln>
          <a:effectLst>
            <a:prstShdw prst="shdw17" dist="17961" dir="2700000">
              <a:srgbClr val="4D7A20"/>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indent="363855" algn="l" eaLnBrk="0" hangingPunct="0">
              <a:spcBef>
                <a:spcPct val="20000"/>
              </a:spcBef>
              <a:buChar char="•"/>
              <a:defRPr sz="3200">
                <a:solidFill>
                  <a:srgbClr val="000000"/>
                </a:solidFill>
                <a:latin typeface="Arial" panose="020B0604020202020204" pitchFamily="34" charset="0"/>
              </a:defRPr>
            </a:lvl1pPr>
            <a:lvl2pPr marL="742950" indent="-285750" algn="l" eaLnBrk="0" hangingPunct="0">
              <a:spcBef>
                <a:spcPct val="20000"/>
              </a:spcBef>
              <a:buChar char="–"/>
              <a:defRPr sz="2800">
                <a:solidFill>
                  <a:srgbClr val="000000"/>
                </a:solidFill>
                <a:latin typeface="Arial" panose="020B0604020202020204" pitchFamily="34" charset="0"/>
              </a:defRPr>
            </a:lvl2pPr>
            <a:lvl3pPr marL="1143000" indent="-228600" algn="l" eaLnBrk="0" hangingPunct="0">
              <a:spcBef>
                <a:spcPct val="20000"/>
              </a:spcBef>
              <a:buChar char="•"/>
              <a:defRPr sz="2400">
                <a:solidFill>
                  <a:srgbClr val="000000"/>
                </a:solidFill>
                <a:latin typeface="Arial" panose="020B0604020202020204" pitchFamily="34" charset="0"/>
              </a:defRPr>
            </a:lvl3pPr>
            <a:lvl4pPr marL="1600200" indent="-228600" algn="l" eaLnBrk="0" hangingPunct="0">
              <a:spcBef>
                <a:spcPct val="20000"/>
              </a:spcBef>
              <a:buChar char="–"/>
              <a:defRPr sz="2000">
                <a:solidFill>
                  <a:srgbClr val="000000"/>
                </a:solidFill>
                <a:latin typeface="Arial" panose="020B0604020202020204" pitchFamily="34" charset="0"/>
              </a:defRPr>
            </a:lvl4pPr>
            <a:lvl5pPr marL="2057400" indent="-228600" algn="l" eaLnBrk="0" hangingPunct="0">
              <a:spcBef>
                <a:spcPct val="20000"/>
              </a:spcBef>
              <a:buChar char="»"/>
              <a:defRPr sz="2000">
                <a:solidFill>
                  <a:srgbClr val="000000"/>
                </a:solidFill>
                <a:latin typeface="Arial" panose="020B0604020202020204" pitchFamily="34" charset="0"/>
              </a:defRPr>
            </a:lvl5pPr>
            <a:lvl6pPr marL="2514600" indent="-228600" eaLnBrk="0" fontAlgn="base" hangingPunct="0">
              <a:spcBef>
                <a:spcPct val="20000"/>
              </a:spcBef>
              <a:spcAft>
                <a:spcPct val="0"/>
              </a:spcAft>
              <a:buChar char="»"/>
              <a:defRPr sz="2000">
                <a:solidFill>
                  <a:srgbClr val="000000"/>
                </a:solidFill>
                <a:latin typeface="Arial" panose="020B0604020202020204" pitchFamily="34" charset="0"/>
              </a:defRPr>
            </a:lvl6pPr>
            <a:lvl7pPr marL="2971800" indent="-228600" eaLnBrk="0" fontAlgn="base" hangingPunct="0">
              <a:spcBef>
                <a:spcPct val="20000"/>
              </a:spcBef>
              <a:spcAft>
                <a:spcPct val="0"/>
              </a:spcAft>
              <a:buChar char="»"/>
              <a:defRPr sz="2000">
                <a:solidFill>
                  <a:srgbClr val="000000"/>
                </a:solidFill>
                <a:latin typeface="Arial" panose="020B0604020202020204" pitchFamily="34" charset="0"/>
              </a:defRPr>
            </a:lvl7pPr>
            <a:lvl8pPr marL="3429000" indent="-228600" eaLnBrk="0" fontAlgn="base" hangingPunct="0">
              <a:spcBef>
                <a:spcPct val="20000"/>
              </a:spcBef>
              <a:spcAft>
                <a:spcPct val="0"/>
              </a:spcAft>
              <a:buChar char="»"/>
              <a:defRPr sz="2000">
                <a:solidFill>
                  <a:srgbClr val="000000"/>
                </a:solidFill>
                <a:latin typeface="Arial" panose="020B0604020202020204" pitchFamily="34" charset="0"/>
              </a:defRPr>
            </a:lvl8pPr>
            <a:lvl9pPr marL="3886200" indent="-228600" eaLnBrk="0" fontAlgn="base" hangingPunct="0">
              <a:spcBef>
                <a:spcPct val="20000"/>
              </a:spcBef>
              <a:spcAft>
                <a:spcPct val="0"/>
              </a:spcAft>
              <a:buChar char="»"/>
              <a:defRPr sz="2000">
                <a:solidFill>
                  <a:srgbClr val="000000"/>
                </a:solidFill>
                <a:latin typeface="Arial" panose="020B0604020202020204" pitchFamily="34" charset="0"/>
              </a:defRPr>
            </a:lvl9pPr>
          </a:lstStyle>
          <a:p>
            <a:pPr>
              <a:lnSpc>
                <a:spcPts val="3500"/>
              </a:lnSpc>
              <a:spcBef>
                <a:spcPct val="0"/>
              </a:spcBef>
              <a:buFontTx/>
              <a:buNone/>
              <a:defRPr/>
            </a:pPr>
            <a:r>
              <a:rPr lang="en-US" altLang="zh-CN" sz="2800" b="1" dirty="0" smtClean="0">
                <a:solidFill>
                  <a:srgbClr val="C00000"/>
                </a:solidFill>
                <a:latin typeface="微软雅黑" panose="020B0503020204020204" pitchFamily="34" charset="-122"/>
                <a:ea typeface="微软雅黑" panose="020B0503020204020204" pitchFamily="34" charset="-122"/>
              </a:rPr>
              <a:t>1</a:t>
            </a:r>
            <a:r>
              <a:rPr lang="zh-CN" altLang="en-US" sz="2800" b="1" dirty="0" smtClean="0">
                <a:solidFill>
                  <a:srgbClr val="C00000"/>
                </a:solidFill>
                <a:latin typeface="微软雅黑" panose="020B0503020204020204" pitchFamily="34" charset="-122"/>
                <a:ea typeface="微软雅黑" panose="020B0503020204020204" pitchFamily="34" charset="-122"/>
              </a:rPr>
              <a:t>、学生证、优惠卡的补办：</a:t>
            </a:r>
            <a:endParaRPr lang="zh-CN" altLang="en-US" sz="2800" dirty="0" smtClean="0">
              <a:solidFill>
                <a:srgbClr val="C00000"/>
              </a:solidFill>
              <a:latin typeface="微软雅黑" panose="020B0503020204020204" pitchFamily="34" charset="-122"/>
              <a:ea typeface="微软雅黑" panose="020B0503020204020204" pitchFamily="34" charset="-122"/>
            </a:endParaRPr>
          </a:p>
          <a:p>
            <a:pPr>
              <a:lnSpc>
                <a:spcPts val="3500"/>
              </a:lnSpc>
              <a:spcBef>
                <a:spcPct val="0"/>
              </a:spcBef>
              <a:buFontTx/>
              <a:buNone/>
              <a:defRPr/>
            </a:pPr>
            <a:r>
              <a:rPr lang="zh-CN" altLang="en-US" sz="2000" b="1" dirty="0" smtClean="0">
                <a:solidFill>
                  <a:srgbClr val="0000CC"/>
                </a:solidFill>
                <a:effectLst>
                  <a:outerShdw blurRad="38100" dist="38100" dir="2700000" algn="tl">
                    <a:srgbClr val="C0C0C0"/>
                  </a:outerShdw>
                </a:effectLst>
                <a:latin typeface="Times New Roman" panose="02020603050405020304" pitchFamily="18" charset="0"/>
                <a:ea typeface="宋体" panose="02010600030101010101" pitchFamily="2" charset="-122"/>
              </a:rPr>
              <a:t>学生证补办：</a:t>
            </a:r>
            <a:r>
              <a:rPr lang="zh-CN" altLang="en-US" sz="2000" b="1" dirty="0" smtClean="0">
                <a:solidFill>
                  <a:srgbClr val="002060"/>
                </a:solidFill>
                <a:latin typeface="Times New Roman" panose="02020603050405020304" pitchFamily="18" charset="0"/>
                <a:ea typeface="宋体" panose="02010600030101010101" pitchFamily="2" charset="-122"/>
              </a:rPr>
              <a:t>每学期补办一次，具体时间等通知，身份证复印件正面一张，到学院教务办填表登记，补办费</a:t>
            </a:r>
            <a:r>
              <a:rPr lang="en-US" altLang="zh-CN" sz="2000" b="1" dirty="0" smtClean="0">
                <a:solidFill>
                  <a:srgbClr val="002060"/>
                </a:solidFill>
                <a:latin typeface="Times New Roman" panose="02020603050405020304" pitchFamily="18" charset="0"/>
                <a:ea typeface="宋体" panose="02010600030101010101" pitchFamily="2" charset="-122"/>
              </a:rPr>
              <a:t>10</a:t>
            </a:r>
            <a:r>
              <a:rPr lang="zh-CN" altLang="en-US" sz="2000" b="1" dirty="0" smtClean="0">
                <a:solidFill>
                  <a:srgbClr val="002060"/>
                </a:solidFill>
                <a:latin typeface="Times New Roman" panose="02020603050405020304" pitchFamily="18" charset="0"/>
                <a:ea typeface="宋体" panose="02010600030101010101" pitchFamily="2" charset="-122"/>
              </a:rPr>
              <a:t>元</a:t>
            </a:r>
            <a:r>
              <a:rPr lang="en-US" altLang="zh-CN" sz="2000" b="1" dirty="0" smtClean="0">
                <a:solidFill>
                  <a:srgbClr val="002060"/>
                </a:solidFill>
                <a:latin typeface="Times New Roman" panose="02020603050405020304" pitchFamily="18" charset="0"/>
                <a:ea typeface="宋体" panose="02010600030101010101" pitchFamily="2" charset="-122"/>
              </a:rPr>
              <a:t>/</a:t>
            </a:r>
            <a:r>
              <a:rPr lang="zh-CN" altLang="en-US" sz="2000" b="1" dirty="0" smtClean="0">
                <a:solidFill>
                  <a:srgbClr val="002060"/>
                </a:solidFill>
                <a:latin typeface="Times New Roman" panose="02020603050405020304" pitchFamily="18" charset="0"/>
                <a:ea typeface="宋体" panose="02010600030101010101" pitchFamily="2" charset="-122"/>
              </a:rPr>
              <a:t>人。</a:t>
            </a:r>
            <a:endParaRPr lang="zh-CN" altLang="en-US" sz="2000" b="1" u="sng" dirty="0" smtClean="0">
              <a:solidFill>
                <a:srgbClr val="002060"/>
              </a:solidFill>
              <a:latin typeface="Times New Roman" panose="02020603050405020304" pitchFamily="18" charset="0"/>
              <a:ea typeface="宋体" panose="02010600030101010101" pitchFamily="2" charset="-122"/>
            </a:endParaRPr>
          </a:p>
          <a:p>
            <a:pPr>
              <a:lnSpc>
                <a:spcPts val="3500"/>
              </a:lnSpc>
              <a:spcBef>
                <a:spcPct val="0"/>
              </a:spcBef>
              <a:buFontTx/>
              <a:buNone/>
              <a:defRPr/>
            </a:pPr>
            <a:r>
              <a:rPr lang="zh-CN" altLang="en-US" sz="2000" b="1" dirty="0" smtClean="0">
                <a:solidFill>
                  <a:srgbClr val="0000CC"/>
                </a:solidFill>
                <a:effectLst>
                  <a:outerShdw blurRad="38100" dist="38100" dir="2700000" algn="tl">
                    <a:srgbClr val="C0C0C0"/>
                  </a:outerShdw>
                </a:effectLst>
                <a:latin typeface="Times New Roman" panose="02020603050405020304" pitchFamily="18" charset="0"/>
                <a:ea typeface="宋体" panose="02010600030101010101" pitchFamily="2" charset="-122"/>
              </a:rPr>
              <a:t>优惠卡补办：</a:t>
            </a:r>
            <a:r>
              <a:rPr lang="zh-CN" altLang="en-US" sz="2000" b="1" dirty="0" smtClean="0">
                <a:solidFill>
                  <a:srgbClr val="002060"/>
                </a:solidFill>
                <a:latin typeface="Times New Roman" panose="02020603050405020304" pitchFamily="18" charset="0"/>
                <a:ea typeface="宋体" panose="02010600030101010101" pitchFamily="2" charset="-122"/>
              </a:rPr>
              <a:t>优惠卡吉首以外的学生购买火车票半票带磁性的纸片，每学期学生证到学工办注册后才能使用。经常与手机、卡放在一起容易消磁，补办费</a:t>
            </a:r>
            <a:r>
              <a:rPr lang="en-US" altLang="zh-CN" sz="2000" b="1" dirty="0" smtClean="0">
                <a:solidFill>
                  <a:srgbClr val="002060"/>
                </a:solidFill>
                <a:latin typeface="Times New Roman" panose="02020603050405020304" pitchFamily="18" charset="0"/>
                <a:ea typeface="宋体" panose="02010600030101010101" pitchFamily="2" charset="-122"/>
              </a:rPr>
              <a:t>10</a:t>
            </a:r>
            <a:r>
              <a:rPr lang="zh-CN" altLang="en-US" sz="2000" b="1" dirty="0" smtClean="0">
                <a:solidFill>
                  <a:srgbClr val="002060"/>
                </a:solidFill>
                <a:latin typeface="Times New Roman" panose="02020603050405020304" pitchFamily="18" charset="0"/>
                <a:ea typeface="宋体" panose="02010600030101010101" pitchFamily="2" charset="-122"/>
              </a:rPr>
              <a:t>元</a:t>
            </a:r>
            <a:r>
              <a:rPr lang="en-US" altLang="zh-CN" sz="2000" b="1" dirty="0" smtClean="0">
                <a:solidFill>
                  <a:srgbClr val="002060"/>
                </a:solidFill>
                <a:latin typeface="Times New Roman" panose="02020603050405020304" pitchFamily="18" charset="0"/>
                <a:ea typeface="宋体" panose="02010600030101010101" pitchFamily="2" charset="-122"/>
              </a:rPr>
              <a:t>/</a:t>
            </a:r>
            <a:r>
              <a:rPr lang="zh-CN" altLang="en-US" sz="2000" b="1" dirty="0" smtClean="0">
                <a:solidFill>
                  <a:srgbClr val="002060"/>
                </a:solidFill>
                <a:latin typeface="Times New Roman" panose="02020603050405020304" pitchFamily="18" charset="0"/>
                <a:ea typeface="宋体" panose="02010600030101010101" pitchFamily="2" charset="-122"/>
              </a:rPr>
              <a:t>人，每学年只有一次补办。</a:t>
            </a:r>
            <a:r>
              <a:rPr lang="zh-CN" altLang="en-US" sz="2000" b="1" dirty="0" smtClean="0">
                <a:solidFill>
                  <a:srgbClr val="C00000"/>
                </a:solidFill>
                <a:latin typeface="Times New Roman" panose="02020603050405020304" pitchFamily="18" charset="0"/>
                <a:ea typeface="宋体" panose="02010600030101010101" pitchFamily="2" charset="-122"/>
              </a:rPr>
              <a:t>优惠卡每年可使用四次，四次用完后每年</a:t>
            </a:r>
            <a:r>
              <a:rPr lang="en-US" altLang="zh-CN" sz="2000" b="1" dirty="0" smtClean="0">
                <a:solidFill>
                  <a:srgbClr val="C00000"/>
                </a:solidFill>
                <a:latin typeface="Times New Roman" panose="02020603050405020304" pitchFamily="18" charset="0"/>
                <a:ea typeface="宋体" panose="02010600030101010101" pitchFamily="2" charset="-122"/>
              </a:rPr>
              <a:t>12</a:t>
            </a:r>
            <a:r>
              <a:rPr lang="zh-CN" altLang="en-US" sz="2000" b="1" dirty="0" smtClean="0">
                <a:solidFill>
                  <a:srgbClr val="C00000"/>
                </a:solidFill>
                <a:latin typeface="Times New Roman" panose="02020603050405020304" pitchFamily="18" charset="0"/>
                <a:ea typeface="宋体" panose="02010600030101010101" pitchFamily="2" charset="-122"/>
              </a:rPr>
              <a:t>月份由班级负责人统一收齐到院教务办进行充磁。</a:t>
            </a:r>
            <a:endParaRPr lang="zh-CN" altLang="en-US" sz="2000" b="1" dirty="0" smtClean="0">
              <a:solidFill>
                <a:srgbClr val="C00000"/>
              </a:solidFill>
              <a:latin typeface="Times New Roman" panose="02020603050405020304" pitchFamily="18" charset="0"/>
              <a:ea typeface="宋体" panose="02010600030101010101" pitchFamily="2" charset="-122"/>
            </a:endParaRPr>
          </a:p>
        </p:txBody>
      </p:sp>
      <p:sp>
        <p:nvSpPr>
          <p:cNvPr id="2" name="矩形 1"/>
          <p:cNvSpPr/>
          <p:nvPr/>
        </p:nvSpPr>
        <p:spPr>
          <a:xfrm>
            <a:off x="788732" y="5167096"/>
            <a:ext cx="7552067" cy="584775"/>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zh-CN" altLang="en-US" sz="3200" b="1" cap="none" spc="0" dirty="0" smtClean="0">
                <a:ln w="11430">
                  <a:solidFill>
                    <a:srgbClr val="C00000"/>
                  </a:solidFill>
                </a:ln>
                <a:solidFill>
                  <a:srgbClr val="C00000"/>
                </a:solidFill>
              </a:rPr>
              <a:t>强调：</a:t>
            </a:r>
            <a:r>
              <a:rPr lang="zh-CN" altLang="en-US"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rPr>
              <a:t>统一安排，</a:t>
            </a:r>
            <a:r>
              <a:rPr lang="zh-CN" altLang="en-US" sz="28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rPr>
              <a:t>不是你想办的时候就行补办</a:t>
            </a:r>
            <a:endParaRPr lang="zh-CN" altLang="en-US" sz="32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ndParaRPr>
          </a:p>
        </p:txBody>
      </p:sp>
    </p:spTree>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
          <p:cNvSpPr>
            <a:spLocks noChangeArrowheads="1"/>
          </p:cNvSpPr>
          <p:nvPr/>
        </p:nvSpPr>
        <p:spPr bwMode="auto">
          <a:xfrm>
            <a:off x="571500" y="1330036"/>
            <a:ext cx="7786688" cy="1438855"/>
          </a:xfrm>
          <a:prstGeom prst="rect">
            <a:avLst/>
          </a:prstGeom>
          <a:noFill/>
          <a:ln>
            <a:noFill/>
          </a:ln>
          <a:effectLst>
            <a:prstShdw prst="shdw17" dist="17961" dir="2700000">
              <a:srgbClr val="4D7A20"/>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indent="361950"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eaLnBrk="0" hangingPunct="0">
              <a:lnSpc>
                <a:spcPts val="3500"/>
              </a:lnSpc>
            </a:pPr>
            <a:r>
              <a:rPr lang="en-US" altLang="zh-CN" sz="2800" b="1" dirty="0">
                <a:solidFill>
                  <a:srgbClr val="C00000"/>
                </a:solidFill>
                <a:latin typeface="微软雅黑" panose="020B0503020204020204" pitchFamily="34" charset="-122"/>
                <a:ea typeface="微软雅黑" panose="020B0503020204020204" pitchFamily="34" charset="-122"/>
              </a:rPr>
              <a:t>2</a:t>
            </a:r>
            <a:r>
              <a:rPr lang="zh-CN" altLang="en-US" sz="2800" b="1" dirty="0">
                <a:solidFill>
                  <a:srgbClr val="C00000"/>
                </a:solidFill>
                <a:latin typeface="微软雅黑" panose="020B0503020204020204" pitchFamily="34" charset="-122"/>
                <a:ea typeface="微软雅黑" panose="020B0503020204020204" pitchFamily="34" charset="-122"/>
              </a:rPr>
              <a:t>、休学、当兵、退学手续：</a:t>
            </a:r>
            <a:endParaRPr lang="zh-CN" altLang="en-US" sz="2800" b="1" dirty="0">
              <a:solidFill>
                <a:srgbClr val="C00000"/>
              </a:solidFill>
              <a:latin typeface="微软雅黑" panose="020B0503020204020204" pitchFamily="34" charset="-122"/>
              <a:ea typeface="微软雅黑" panose="020B0503020204020204" pitchFamily="34" charset="-122"/>
            </a:endParaRPr>
          </a:p>
          <a:p>
            <a:pPr algn="l">
              <a:lnSpc>
                <a:spcPts val="3500"/>
              </a:lnSpc>
            </a:pPr>
            <a:r>
              <a:rPr lang="zh-CN" altLang="en-US" sz="2000" b="1" dirty="0">
                <a:solidFill>
                  <a:srgbClr val="002060"/>
                </a:solidFill>
                <a:latin typeface="Times New Roman" panose="02020603050405020304" pitchFamily="18" charset="0"/>
                <a:ea typeface="宋体" panose="02010600030101010101" pitchFamily="2" charset="-122"/>
              </a:rPr>
              <a:t>        有休学、当兵、退学等离校的学生要到学院教处办领取相应程序单，到各部门盖章登记后方可离校。</a:t>
            </a:r>
            <a:endParaRPr lang="zh-CN" altLang="en-US" sz="2000" b="1" dirty="0">
              <a:solidFill>
                <a:srgbClr val="002060"/>
              </a:solidFill>
              <a:latin typeface="Times New Roman" panose="02020603050405020304" pitchFamily="18" charset="0"/>
              <a:ea typeface="宋体" panose="02010600030101010101" pitchFamily="2" charset="-122"/>
            </a:endParaRPr>
          </a:p>
        </p:txBody>
      </p:sp>
      <p:sp>
        <p:nvSpPr>
          <p:cNvPr id="37891" name="Rectangle 1"/>
          <p:cNvSpPr>
            <a:spLocks noChangeArrowheads="1"/>
          </p:cNvSpPr>
          <p:nvPr/>
        </p:nvSpPr>
        <p:spPr bwMode="auto">
          <a:xfrm>
            <a:off x="571500" y="2857500"/>
            <a:ext cx="7786688" cy="2786063"/>
          </a:xfrm>
          <a:prstGeom prst="rect">
            <a:avLst/>
          </a:prstGeom>
          <a:noFill/>
          <a:ln>
            <a:noFill/>
          </a:ln>
          <a:effectLst>
            <a:prstShdw prst="shdw17" dist="17961" dir="2700000">
              <a:srgbClr val="4D7A20"/>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indent="361950"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eaLnBrk="0" hangingPunct="0">
              <a:lnSpc>
                <a:spcPts val="3500"/>
              </a:lnSpc>
            </a:pPr>
            <a:r>
              <a:rPr lang="en-US" altLang="zh-CN" sz="2800" b="1" dirty="0">
                <a:solidFill>
                  <a:srgbClr val="C00000"/>
                </a:solidFill>
                <a:latin typeface="微软雅黑" panose="020B0503020204020204" pitchFamily="34" charset="-122"/>
                <a:ea typeface="微软雅黑" panose="020B0503020204020204" pitchFamily="34" charset="-122"/>
              </a:rPr>
              <a:t>3</a:t>
            </a:r>
            <a:r>
              <a:rPr lang="zh-CN" altLang="en-US" sz="2800" b="1" dirty="0">
                <a:solidFill>
                  <a:srgbClr val="C00000"/>
                </a:solidFill>
                <a:latin typeface="微软雅黑" panose="020B0503020204020204" pitchFamily="34" charset="-122"/>
                <a:ea typeface="微软雅黑" panose="020B0503020204020204" pitchFamily="34" charset="-122"/>
              </a:rPr>
              <a:t>、毕业信息采集、教育部网上信息核对：</a:t>
            </a:r>
            <a:endParaRPr lang="zh-CN" altLang="en-US" sz="2800" b="1" dirty="0">
              <a:solidFill>
                <a:srgbClr val="C00000"/>
              </a:solidFill>
              <a:latin typeface="微软雅黑" panose="020B0503020204020204" pitchFamily="34" charset="-122"/>
              <a:ea typeface="微软雅黑" panose="020B0503020204020204" pitchFamily="34" charset="-122"/>
            </a:endParaRPr>
          </a:p>
          <a:p>
            <a:pPr algn="l">
              <a:lnSpc>
                <a:spcPts val="3500"/>
              </a:lnSpc>
            </a:pPr>
            <a:r>
              <a:rPr lang="zh-CN" altLang="en-US" sz="2000" b="1" dirty="0">
                <a:solidFill>
                  <a:srgbClr val="002060"/>
                </a:solidFill>
                <a:latin typeface="Times New Roman" panose="02020603050405020304" pitchFamily="18" charset="0"/>
                <a:ea typeface="宋体" panose="02010600030101010101" pitchFamily="2" charset="-122"/>
              </a:rPr>
              <a:t>        </a:t>
            </a:r>
            <a:r>
              <a:rPr lang="zh-CN" altLang="en-US" sz="2000" b="1" dirty="0" smtClean="0">
                <a:solidFill>
                  <a:srgbClr val="002060"/>
                </a:solidFill>
                <a:latin typeface="Times New Roman" panose="02020603050405020304" pitchFamily="18" charset="0"/>
                <a:ea typeface="宋体" panose="02010600030101010101" pitchFamily="2" charset="-122"/>
              </a:rPr>
              <a:t>大三</a:t>
            </a:r>
            <a:r>
              <a:rPr lang="en-US" altLang="zh-CN" sz="2000" b="1" dirty="0" smtClean="0">
                <a:solidFill>
                  <a:srgbClr val="002060"/>
                </a:solidFill>
                <a:latin typeface="Times New Roman" panose="02020603050405020304" pitchFamily="18" charset="0"/>
                <a:ea typeface="宋体" panose="02010600030101010101" pitchFamily="2" charset="-122"/>
              </a:rPr>
              <a:t>9</a:t>
            </a:r>
            <a:r>
              <a:rPr lang="zh-CN" altLang="en-US" sz="2000" b="1" dirty="0">
                <a:solidFill>
                  <a:srgbClr val="002060"/>
                </a:solidFill>
                <a:latin typeface="Times New Roman" panose="02020603050405020304" pitchFamily="18" charset="0"/>
                <a:ea typeface="宋体" panose="02010600030101010101" pitchFamily="2" charset="-122"/>
              </a:rPr>
              <a:t>月份学校将统一组织进行毕业信息核对及照片采集，错过时间的自行到信息采集中心进行补照再传给学校，否则将法发放毕业证。</a:t>
            </a:r>
            <a:endParaRPr lang="en-US" altLang="zh-CN" sz="2000" b="1" dirty="0">
              <a:solidFill>
                <a:srgbClr val="002060"/>
              </a:solidFill>
              <a:latin typeface="Times New Roman" panose="02020603050405020304" pitchFamily="18" charset="0"/>
              <a:ea typeface="宋体" panose="02010600030101010101" pitchFamily="2" charset="-122"/>
            </a:endParaRPr>
          </a:p>
          <a:p>
            <a:pPr algn="l">
              <a:lnSpc>
                <a:spcPts val="3500"/>
              </a:lnSpc>
            </a:pPr>
            <a:r>
              <a:rPr lang="en-US" altLang="zh-CN" sz="2000" b="1" dirty="0">
                <a:solidFill>
                  <a:srgbClr val="002060"/>
                </a:solidFill>
                <a:latin typeface="Times New Roman" panose="02020603050405020304" pitchFamily="18" charset="0"/>
                <a:ea typeface="宋体" panose="02010600030101010101" pitchFamily="2" charset="-122"/>
              </a:rPr>
              <a:t>        </a:t>
            </a:r>
            <a:r>
              <a:rPr lang="zh-CN" altLang="en-US" sz="2000" b="1" dirty="0">
                <a:solidFill>
                  <a:srgbClr val="002060"/>
                </a:solidFill>
                <a:latin typeface="Times New Roman" panose="02020603050405020304" pitchFamily="18" charset="0"/>
                <a:ea typeface="宋体" panose="02010600030101010101" pitchFamily="2" charset="-122"/>
              </a:rPr>
              <a:t>网上毕业信息核对关系到毕业证、学位证的发放信息是否正确，必须在规定 时间内认真核对，以通知时间为准。</a:t>
            </a:r>
            <a:endParaRPr lang="zh-CN" altLang="en-US" sz="2000" b="1" dirty="0">
              <a:solidFill>
                <a:srgbClr val="002060"/>
              </a:solidFill>
              <a:latin typeface="Times New Roman" panose="02020603050405020304" pitchFamily="18"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1"/>
          <p:cNvSpPr>
            <a:spLocks noChangeArrowheads="1"/>
          </p:cNvSpPr>
          <p:nvPr/>
        </p:nvSpPr>
        <p:spPr bwMode="auto">
          <a:xfrm>
            <a:off x="564917" y="1323976"/>
            <a:ext cx="7786688" cy="3683060"/>
          </a:xfrm>
          <a:prstGeom prst="rect">
            <a:avLst/>
          </a:prstGeom>
          <a:noFill/>
          <a:ln>
            <a:noFill/>
          </a:ln>
          <a:effectLst>
            <a:prstShdw prst="shdw17" dist="17961" dir="2700000">
              <a:srgbClr val="4D7A20"/>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lnSpc>
                <a:spcPts val="3500"/>
              </a:lnSpc>
            </a:pPr>
            <a:r>
              <a:rPr lang="en-US" altLang="zh-CN" sz="2800" b="1" dirty="0">
                <a:solidFill>
                  <a:srgbClr val="C00000"/>
                </a:solidFill>
                <a:latin typeface="微软雅黑" panose="020B0503020204020204" pitchFamily="34" charset="-122"/>
                <a:ea typeface="微软雅黑" panose="020B0503020204020204" pitchFamily="34" charset="-122"/>
              </a:rPr>
              <a:t>4</a:t>
            </a:r>
            <a:r>
              <a:rPr lang="zh-CN" altLang="en-US" sz="2800" b="1" dirty="0" smtClean="0">
                <a:solidFill>
                  <a:srgbClr val="C00000"/>
                </a:solidFill>
                <a:latin typeface="微软雅黑" panose="020B0503020204020204" pitchFamily="34" charset="-122"/>
                <a:ea typeface="微软雅黑" panose="020B0503020204020204" pitchFamily="34" charset="-122"/>
              </a:rPr>
              <a:t>、成绩置换：</a:t>
            </a:r>
            <a:endParaRPr lang="en-US" altLang="zh-CN" sz="2800" b="1" dirty="0" smtClean="0">
              <a:solidFill>
                <a:srgbClr val="C00000"/>
              </a:solidFill>
              <a:latin typeface="微软雅黑" panose="020B0503020204020204" pitchFamily="34" charset="-122"/>
              <a:ea typeface="微软雅黑" panose="020B0503020204020204" pitchFamily="34" charset="-122"/>
            </a:endParaRPr>
          </a:p>
          <a:p>
            <a:pPr algn="l">
              <a:lnSpc>
                <a:spcPts val="3500"/>
              </a:lnSpc>
            </a:pPr>
            <a:r>
              <a:rPr lang="en-US" altLang="zh-CN" sz="2000" b="1" dirty="0" smtClean="0">
                <a:solidFill>
                  <a:srgbClr val="002060"/>
                </a:solidFill>
                <a:latin typeface="Times New Roman" panose="02020603050405020304" pitchFamily="18" charset="0"/>
                <a:ea typeface="宋体" panose="02010600030101010101" pitchFamily="2" charset="-122"/>
              </a:rPr>
              <a:t>1</a:t>
            </a:r>
            <a:r>
              <a:rPr lang="zh-CN" altLang="en-US" sz="2000" b="1" dirty="0" smtClean="0">
                <a:solidFill>
                  <a:srgbClr val="002060"/>
                </a:solidFill>
                <a:latin typeface="Times New Roman" panose="02020603050405020304" pitchFamily="18" charset="0"/>
                <a:ea typeface="宋体" panose="02010600030101010101" pitchFamily="2" charset="-122"/>
              </a:rPr>
              <a:t>）代表学校参加省级以上学科竞赛：比赛学期或训练学期挂的课程可以根据比赛成绩进行置换，置换的成绩不能参加评奖评优。</a:t>
            </a:r>
            <a:endParaRPr lang="en-US" altLang="zh-CN" sz="2000" b="1" dirty="0" smtClean="0">
              <a:solidFill>
                <a:srgbClr val="002060"/>
              </a:solidFill>
              <a:latin typeface="Times New Roman" panose="02020603050405020304" pitchFamily="18" charset="0"/>
              <a:ea typeface="宋体" panose="02010600030101010101" pitchFamily="2" charset="-122"/>
            </a:endParaRPr>
          </a:p>
          <a:p>
            <a:pPr algn="l">
              <a:lnSpc>
                <a:spcPts val="3500"/>
              </a:lnSpc>
            </a:pPr>
            <a:r>
              <a:rPr lang="en-US" altLang="zh-CN" sz="2000" b="1" dirty="0" smtClean="0">
                <a:solidFill>
                  <a:srgbClr val="002060"/>
                </a:solidFill>
                <a:latin typeface="Times New Roman" panose="02020603050405020304" pitchFamily="18" charset="0"/>
                <a:ea typeface="宋体" panose="02010600030101010101" pitchFamily="2" charset="-122"/>
              </a:rPr>
              <a:t>2</a:t>
            </a:r>
            <a:r>
              <a:rPr lang="zh-CN" altLang="en-US" sz="2000" b="1" dirty="0" smtClean="0">
                <a:solidFill>
                  <a:srgbClr val="002060"/>
                </a:solidFill>
                <a:latin typeface="Times New Roman" panose="02020603050405020304" pitchFamily="18" charset="0"/>
                <a:ea typeface="宋体" panose="02010600030101010101" pitchFamily="2" charset="-122"/>
              </a:rPr>
              <a:t>）根据新的人才培养方案：在创新创业、学科竞赛、获各类证书、科研能力等方面突出的，</a:t>
            </a:r>
            <a:r>
              <a:rPr lang="zh-CN" altLang="en-US" sz="2000" b="1" dirty="0" smtClean="0">
                <a:solidFill>
                  <a:srgbClr val="FF0000"/>
                </a:solidFill>
                <a:latin typeface="Times New Roman" panose="02020603050405020304" pitchFamily="18" charset="0"/>
                <a:ea typeface="宋体" panose="02010600030101010101" pitchFamily="2" charset="-122"/>
              </a:rPr>
              <a:t>除计算创新创业学分以外还可以置换不超过</a:t>
            </a:r>
            <a:r>
              <a:rPr lang="en-US" altLang="zh-CN" sz="2000" b="1" dirty="0" smtClean="0">
                <a:solidFill>
                  <a:srgbClr val="FF0000"/>
                </a:solidFill>
                <a:latin typeface="Times New Roman" panose="02020603050405020304" pitchFamily="18" charset="0"/>
                <a:ea typeface="宋体" panose="02010600030101010101" pitchFamily="2" charset="-122"/>
              </a:rPr>
              <a:t>4</a:t>
            </a:r>
            <a:r>
              <a:rPr lang="zh-CN" altLang="en-US" sz="2000" b="1" dirty="0" smtClean="0">
                <a:solidFill>
                  <a:srgbClr val="FF0000"/>
                </a:solidFill>
                <a:latin typeface="Times New Roman" panose="02020603050405020304" pitchFamily="18" charset="0"/>
                <a:ea typeface="宋体" panose="02010600030101010101" pitchFamily="2" charset="-122"/>
              </a:rPr>
              <a:t>学分总学分</a:t>
            </a:r>
            <a:r>
              <a:rPr lang="zh-CN" altLang="en-US" sz="2000" b="1" dirty="0" smtClean="0">
                <a:solidFill>
                  <a:srgbClr val="002060"/>
                </a:solidFill>
                <a:latin typeface="Times New Roman" panose="02020603050405020304" pitchFamily="18" charset="0"/>
                <a:ea typeface="宋体" panose="02010600030101010101" pitchFamily="2" charset="-122"/>
              </a:rPr>
              <a:t>。</a:t>
            </a:r>
            <a:endParaRPr lang="zh-CN" altLang="en-US" dirty="0">
              <a:solidFill>
                <a:srgbClr val="FF0000"/>
              </a:solidFill>
              <a:ea typeface="宋体" panose="02010600030101010101" pitchFamily="2" charset="-122"/>
            </a:endParaRPr>
          </a:p>
          <a:p>
            <a:pPr algn="l">
              <a:lnSpc>
                <a:spcPts val="3500"/>
              </a:lnSpc>
            </a:pPr>
            <a:endParaRPr lang="zh-CN" altLang="en-US" sz="2000" b="1" dirty="0">
              <a:solidFill>
                <a:srgbClr val="FF0000"/>
              </a:solidFill>
              <a:latin typeface="Times New Roman" panose="02020603050405020304" pitchFamily="18" charset="0"/>
              <a:ea typeface="宋体" panose="02010600030101010101" pitchFamily="2" charset="-122"/>
            </a:endParaRPr>
          </a:p>
          <a:p>
            <a:pPr algn="l">
              <a:lnSpc>
                <a:spcPts val="3500"/>
              </a:lnSpc>
            </a:pPr>
            <a:endParaRPr lang="zh-CN" altLang="en-US" sz="2000" b="1" dirty="0">
              <a:solidFill>
                <a:srgbClr val="FF0000"/>
              </a:solidFill>
              <a:latin typeface="Times New Roman" panose="02020603050405020304" pitchFamily="18"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1"/>
          <p:cNvSpPr>
            <a:spLocks noChangeArrowheads="1"/>
          </p:cNvSpPr>
          <p:nvPr/>
        </p:nvSpPr>
        <p:spPr bwMode="auto">
          <a:xfrm>
            <a:off x="571500" y="1171385"/>
            <a:ext cx="7786688" cy="5029582"/>
          </a:xfrm>
          <a:prstGeom prst="rect">
            <a:avLst/>
          </a:prstGeom>
          <a:noFill/>
          <a:ln>
            <a:noFill/>
          </a:ln>
          <a:effectLst>
            <a:prstShdw prst="shdw17" dist="17961" dir="2700000">
              <a:srgbClr val="4D7A20"/>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lnSpc>
                <a:spcPts val="3500"/>
              </a:lnSpc>
            </a:pPr>
            <a:r>
              <a:rPr lang="en-US" altLang="zh-CN" sz="2800" b="1" dirty="0" smtClean="0">
                <a:solidFill>
                  <a:srgbClr val="C00000"/>
                </a:solidFill>
                <a:latin typeface="微软雅黑" panose="020B0503020204020204" pitchFamily="34" charset="-122"/>
                <a:ea typeface="微软雅黑" panose="020B0503020204020204" pitchFamily="34" charset="-122"/>
              </a:rPr>
              <a:t>5</a:t>
            </a:r>
            <a:r>
              <a:rPr lang="zh-CN" altLang="en-US" sz="2800" b="1" dirty="0" smtClean="0">
                <a:solidFill>
                  <a:srgbClr val="C00000"/>
                </a:solidFill>
                <a:latin typeface="微软雅黑" panose="020B0503020204020204" pitchFamily="34" charset="-122"/>
                <a:ea typeface="微软雅黑" panose="020B0503020204020204" pitchFamily="34" charset="-122"/>
              </a:rPr>
              <a:t>、</a:t>
            </a:r>
            <a:r>
              <a:rPr lang="zh-CN" altLang="en-US" sz="2800" b="1" dirty="0">
                <a:solidFill>
                  <a:srgbClr val="C00000"/>
                </a:solidFill>
                <a:latin typeface="微软雅黑" panose="020B0503020204020204" pitchFamily="34" charset="-122"/>
                <a:ea typeface="微软雅黑" panose="020B0503020204020204" pitchFamily="34" charset="-122"/>
              </a:rPr>
              <a:t>要关注的网站</a:t>
            </a:r>
            <a:endParaRPr lang="zh-CN" altLang="en-US" sz="2800" b="1" dirty="0">
              <a:solidFill>
                <a:srgbClr val="C00000"/>
              </a:solidFill>
              <a:latin typeface="微软雅黑" panose="020B0503020204020204" pitchFamily="34" charset="-122"/>
              <a:ea typeface="微软雅黑" panose="020B0503020204020204" pitchFamily="34" charset="-122"/>
            </a:endParaRPr>
          </a:p>
          <a:p>
            <a:pPr algn="l">
              <a:lnSpc>
                <a:spcPts val="3500"/>
              </a:lnSpc>
            </a:pPr>
            <a:r>
              <a:rPr lang="en-US" altLang="zh-CN" sz="2000" b="1" dirty="0">
                <a:solidFill>
                  <a:srgbClr val="002060"/>
                </a:solidFill>
                <a:latin typeface="Times New Roman" panose="02020603050405020304" pitchFamily="18" charset="0"/>
                <a:ea typeface="宋体" panose="02010600030101010101" pitchFamily="2" charset="-122"/>
              </a:rPr>
              <a:t>1</a:t>
            </a:r>
            <a:r>
              <a:rPr lang="zh-CN" altLang="en-US" sz="2000" b="1" dirty="0">
                <a:solidFill>
                  <a:srgbClr val="002060"/>
                </a:solidFill>
                <a:latin typeface="Times New Roman" panose="02020603050405020304" pitchFamily="18" charset="0"/>
                <a:ea typeface="宋体" panose="02010600030101010101" pitchFamily="2" charset="-122"/>
              </a:rPr>
              <a:t>、吉首大学网站：</a:t>
            </a:r>
            <a:r>
              <a:rPr lang="en-US" altLang="zh-CN" sz="2000" b="1" dirty="0">
                <a:solidFill>
                  <a:srgbClr val="002060"/>
                </a:solidFill>
                <a:latin typeface="Times New Roman" panose="02020603050405020304" pitchFamily="18" charset="0"/>
                <a:ea typeface="宋体" panose="02010600030101010101" pitchFamily="2" charset="-122"/>
              </a:rPr>
              <a:t> </a:t>
            </a:r>
            <a:r>
              <a:rPr lang="en-US" altLang="zh-CN" sz="2000" b="1" dirty="0">
                <a:solidFill>
                  <a:srgbClr val="FF0000"/>
                </a:solidFill>
                <a:latin typeface="Times New Roman" panose="02020603050405020304" pitchFamily="18" charset="0"/>
                <a:ea typeface="宋体" panose="02010600030101010101" pitchFamily="2" charset="-122"/>
                <a:hlinkClick r:id="rId1"/>
              </a:rPr>
              <a:t>http://www.jsu.edu.cn/</a:t>
            </a:r>
            <a:endParaRPr lang="en-US" altLang="zh-CN" sz="2000" b="1" dirty="0">
              <a:solidFill>
                <a:srgbClr val="FF0000"/>
              </a:solidFill>
              <a:latin typeface="Times New Roman" panose="02020603050405020304" pitchFamily="18" charset="0"/>
              <a:ea typeface="宋体" panose="02010600030101010101" pitchFamily="2" charset="-122"/>
            </a:endParaRPr>
          </a:p>
          <a:p>
            <a:pPr algn="l">
              <a:lnSpc>
                <a:spcPts val="3500"/>
              </a:lnSpc>
            </a:pPr>
            <a:r>
              <a:rPr lang="en-US" altLang="zh-CN" sz="2000" dirty="0">
                <a:solidFill>
                  <a:srgbClr val="FF0000"/>
                </a:solidFill>
                <a:latin typeface="微软雅黑" panose="020B0503020204020204" pitchFamily="34" charset="-122"/>
                <a:ea typeface="微软雅黑" panose="020B0503020204020204" pitchFamily="34" charset="-122"/>
              </a:rPr>
              <a:t>2</a:t>
            </a:r>
            <a:r>
              <a:rPr lang="zh-CN" altLang="en-US" sz="2000" dirty="0">
                <a:solidFill>
                  <a:srgbClr val="FF0000"/>
                </a:solidFill>
                <a:latin typeface="微软雅黑" panose="020B0503020204020204" pitchFamily="34" charset="-122"/>
                <a:ea typeface="微软雅黑" panose="020B0503020204020204" pitchFamily="34" charset="-122"/>
              </a:rPr>
              <a:t>、教务处网站：</a:t>
            </a:r>
            <a:r>
              <a:rPr lang="en-US" altLang="zh-CN" sz="2000" dirty="0">
                <a:solidFill>
                  <a:srgbClr val="FF0000"/>
                </a:solidFill>
                <a:latin typeface="微软雅黑" panose="020B0503020204020204" pitchFamily="34" charset="-122"/>
                <a:ea typeface="微软雅黑" panose="020B0503020204020204" pitchFamily="34" charset="-122"/>
              </a:rPr>
              <a:t> </a:t>
            </a:r>
            <a:r>
              <a:rPr lang="en-US" altLang="zh-CN" sz="2000" dirty="0">
                <a:solidFill>
                  <a:srgbClr val="FF0000"/>
                </a:solidFill>
                <a:latin typeface="微软雅黑" panose="020B0503020204020204" pitchFamily="34" charset="-122"/>
                <a:ea typeface="微软雅黑" panose="020B0503020204020204" pitchFamily="34" charset="-122"/>
                <a:hlinkClick r:id="rId2"/>
              </a:rPr>
              <a:t>http://jwc.jsu.edu.cn/</a:t>
            </a:r>
            <a:endParaRPr lang="zh-CN" altLang="en-US" sz="2000" dirty="0">
              <a:solidFill>
                <a:srgbClr val="FF0000"/>
              </a:solidFill>
              <a:latin typeface="微软雅黑" panose="020B0503020204020204" pitchFamily="34" charset="-122"/>
              <a:ea typeface="微软雅黑" panose="020B0503020204020204" pitchFamily="34" charset="-122"/>
            </a:endParaRPr>
          </a:p>
          <a:p>
            <a:pPr algn="l">
              <a:lnSpc>
                <a:spcPts val="3500"/>
              </a:lnSpc>
            </a:pPr>
            <a:r>
              <a:rPr lang="en-US" altLang="zh-CN" sz="2000" dirty="0">
                <a:solidFill>
                  <a:srgbClr val="FF0000"/>
                </a:solidFill>
                <a:latin typeface="微软雅黑" panose="020B0503020204020204" pitchFamily="34" charset="-122"/>
                <a:ea typeface="微软雅黑" panose="020B0503020204020204" pitchFamily="34" charset="-122"/>
              </a:rPr>
              <a:t>3</a:t>
            </a:r>
            <a:r>
              <a:rPr lang="zh-CN" altLang="en-US" sz="2000" dirty="0">
                <a:solidFill>
                  <a:srgbClr val="FF0000"/>
                </a:solidFill>
                <a:latin typeface="微软雅黑" panose="020B0503020204020204" pitchFamily="34" charset="-122"/>
                <a:ea typeface="微软雅黑" panose="020B0503020204020204" pitchFamily="34" charset="-122"/>
              </a:rPr>
              <a:t>、体育科学学院网站：</a:t>
            </a:r>
            <a:r>
              <a:rPr lang="en-US" altLang="zh-CN" sz="2000" dirty="0">
                <a:solidFill>
                  <a:srgbClr val="FF0000"/>
                </a:solidFill>
                <a:latin typeface="微软雅黑" panose="020B0503020204020204" pitchFamily="34" charset="-122"/>
                <a:ea typeface="微软雅黑" panose="020B0503020204020204" pitchFamily="34" charset="-122"/>
              </a:rPr>
              <a:t> </a:t>
            </a:r>
            <a:r>
              <a:rPr lang="en-US" altLang="zh-CN" sz="2000" dirty="0">
                <a:solidFill>
                  <a:srgbClr val="FF0000"/>
                </a:solidFill>
                <a:latin typeface="微软雅黑" panose="020B0503020204020204" pitchFamily="34" charset="-122"/>
                <a:ea typeface="微软雅黑" panose="020B0503020204020204" pitchFamily="34" charset="-122"/>
                <a:hlinkClick r:id="rId3"/>
              </a:rPr>
              <a:t>http://tyxy.jsu.edu.cn</a:t>
            </a:r>
            <a:r>
              <a:rPr lang="en-US" altLang="zh-CN" sz="2000" dirty="0" smtClean="0">
                <a:solidFill>
                  <a:srgbClr val="FF0000"/>
                </a:solidFill>
                <a:latin typeface="微软雅黑" panose="020B0503020204020204" pitchFamily="34" charset="-122"/>
                <a:ea typeface="微软雅黑" panose="020B0503020204020204" pitchFamily="34" charset="-122"/>
                <a:hlinkClick r:id="rId3"/>
              </a:rPr>
              <a:t>/</a:t>
            </a:r>
            <a:endParaRPr lang="en-US" altLang="zh-CN" sz="2000" dirty="0" smtClean="0">
              <a:solidFill>
                <a:srgbClr val="FF0000"/>
              </a:solidFill>
              <a:latin typeface="微软雅黑" panose="020B0503020204020204" pitchFamily="34" charset="-122"/>
              <a:ea typeface="微软雅黑" panose="020B0503020204020204" pitchFamily="34" charset="-122"/>
            </a:endParaRPr>
          </a:p>
          <a:p>
            <a:pPr algn="l">
              <a:lnSpc>
                <a:spcPts val="3500"/>
              </a:lnSpc>
            </a:pPr>
            <a:r>
              <a:rPr lang="en-US" altLang="zh-CN" sz="2000" b="1" dirty="0" smtClean="0">
                <a:solidFill>
                  <a:srgbClr val="002060"/>
                </a:solidFill>
                <a:latin typeface="Times New Roman" panose="02020603050405020304" pitchFamily="18" charset="0"/>
                <a:ea typeface="宋体" panose="02010600030101010101" pitchFamily="2" charset="-122"/>
              </a:rPr>
              <a:t>4</a:t>
            </a:r>
            <a:r>
              <a:rPr lang="zh-CN" altLang="en-US" sz="2000" b="1" dirty="0">
                <a:solidFill>
                  <a:srgbClr val="002060"/>
                </a:solidFill>
                <a:latin typeface="Times New Roman" panose="02020603050405020304" pitchFamily="18" charset="0"/>
                <a:ea typeface="宋体" panose="02010600030101010101" pitchFamily="2" charset="-122"/>
              </a:rPr>
              <a:t>、素质教育中心</a:t>
            </a:r>
            <a:r>
              <a:rPr lang="zh-CN" altLang="en-US" sz="2000" b="1" dirty="0" smtClean="0">
                <a:solidFill>
                  <a:srgbClr val="002060"/>
                </a:solidFill>
                <a:latin typeface="Times New Roman" panose="02020603050405020304" pitchFamily="18" charset="0"/>
                <a:ea typeface="宋体" panose="02010600030101010101" pitchFamily="2" charset="-122"/>
              </a:rPr>
              <a:t>网站</a:t>
            </a:r>
            <a:r>
              <a:rPr lang="en-US" altLang="zh-CN" sz="2000" b="1" dirty="0">
                <a:solidFill>
                  <a:srgbClr val="002060"/>
                </a:solidFill>
                <a:latin typeface="Times New Roman" panose="02020603050405020304" pitchFamily="18" charset="0"/>
                <a:ea typeface="宋体" panose="02010600030101010101" pitchFamily="2" charset="-122"/>
                <a:hlinkClick r:id="rId4"/>
              </a:rPr>
              <a:t>http://szjy.jsu.edu.cn</a:t>
            </a:r>
            <a:r>
              <a:rPr lang="en-US" altLang="zh-CN" sz="2000" b="1" dirty="0" smtClean="0">
                <a:solidFill>
                  <a:srgbClr val="002060"/>
                </a:solidFill>
                <a:latin typeface="Times New Roman" panose="02020603050405020304" pitchFamily="18" charset="0"/>
                <a:ea typeface="宋体" panose="02010600030101010101" pitchFamily="2" charset="-122"/>
                <a:hlinkClick r:id="rId4"/>
              </a:rPr>
              <a:t>/</a:t>
            </a:r>
            <a:endParaRPr lang="en-US" altLang="zh-CN" sz="2000" b="1" dirty="0" smtClean="0">
              <a:solidFill>
                <a:srgbClr val="002060"/>
              </a:solidFill>
              <a:latin typeface="Times New Roman" panose="02020603050405020304" pitchFamily="18" charset="0"/>
              <a:ea typeface="宋体" panose="02010600030101010101" pitchFamily="2" charset="-122"/>
            </a:endParaRPr>
          </a:p>
          <a:p>
            <a:pPr algn="l">
              <a:lnSpc>
                <a:spcPts val="3500"/>
              </a:lnSpc>
            </a:pPr>
            <a:r>
              <a:rPr lang="en-US" altLang="zh-CN" sz="2000" b="1" dirty="0" smtClean="0">
                <a:solidFill>
                  <a:srgbClr val="002060"/>
                </a:solidFill>
                <a:latin typeface="Times New Roman" panose="02020603050405020304" pitchFamily="18" charset="0"/>
                <a:ea typeface="宋体" panose="02010600030101010101" pitchFamily="2" charset="-122"/>
              </a:rPr>
              <a:t>5</a:t>
            </a:r>
            <a:r>
              <a:rPr lang="zh-CN" altLang="en-US" sz="2000" b="1" dirty="0">
                <a:solidFill>
                  <a:srgbClr val="002060"/>
                </a:solidFill>
                <a:latin typeface="Times New Roman" panose="02020603050405020304" pitchFamily="18" charset="0"/>
                <a:ea typeface="宋体" panose="02010600030101010101" pitchFamily="2" charset="-122"/>
              </a:rPr>
              <a:t>、财务处网站：</a:t>
            </a:r>
            <a:r>
              <a:rPr lang="en-US" altLang="zh-CN" sz="2000" b="1" dirty="0">
                <a:solidFill>
                  <a:srgbClr val="002060"/>
                </a:solidFill>
                <a:latin typeface="Times New Roman" panose="02020603050405020304" pitchFamily="18" charset="0"/>
                <a:ea typeface="宋体" panose="02010600030101010101" pitchFamily="2" charset="-122"/>
              </a:rPr>
              <a:t> </a:t>
            </a:r>
            <a:r>
              <a:rPr lang="en-US" altLang="zh-CN" sz="2000" b="1" dirty="0">
                <a:solidFill>
                  <a:srgbClr val="FF0000"/>
                </a:solidFill>
                <a:latin typeface="Times New Roman" panose="02020603050405020304" pitchFamily="18" charset="0"/>
                <a:ea typeface="宋体" panose="02010600030101010101" pitchFamily="2" charset="-122"/>
                <a:hlinkClick r:id="rId5"/>
              </a:rPr>
              <a:t>http://caiwu.jsu.edu.cn/</a:t>
            </a:r>
            <a:endParaRPr lang="en-US" altLang="zh-CN" sz="2000" b="1" dirty="0">
              <a:solidFill>
                <a:srgbClr val="FF0000"/>
              </a:solidFill>
              <a:latin typeface="Times New Roman" panose="02020603050405020304" pitchFamily="18" charset="0"/>
              <a:ea typeface="宋体" panose="02010600030101010101" pitchFamily="2" charset="-122"/>
            </a:endParaRPr>
          </a:p>
          <a:p>
            <a:pPr algn="l">
              <a:lnSpc>
                <a:spcPts val="3500"/>
              </a:lnSpc>
            </a:pPr>
            <a:r>
              <a:rPr lang="en-US" altLang="zh-CN" sz="2000" b="1" dirty="0" smtClean="0">
                <a:solidFill>
                  <a:srgbClr val="FF0000"/>
                </a:solidFill>
                <a:latin typeface="Times New Roman" panose="02020603050405020304" pitchFamily="18" charset="0"/>
                <a:ea typeface="宋体" panose="02010600030101010101" pitchFamily="2" charset="-122"/>
              </a:rPr>
              <a:t>6</a:t>
            </a:r>
            <a:r>
              <a:rPr lang="zh-CN" altLang="en-US" sz="2000" b="1" dirty="0" smtClean="0">
                <a:solidFill>
                  <a:srgbClr val="FF0000"/>
                </a:solidFill>
                <a:latin typeface="Times New Roman" panose="02020603050405020304" pitchFamily="18" charset="0"/>
                <a:ea typeface="宋体" panose="02010600030101010101" pitchFamily="2" charset="-122"/>
              </a:rPr>
              <a:t>、</a:t>
            </a:r>
            <a:r>
              <a:rPr lang="zh-CN" altLang="en-US" sz="2000" b="1" dirty="0">
                <a:solidFill>
                  <a:srgbClr val="FF0000"/>
                </a:solidFill>
                <a:latin typeface="Times New Roman" panose="02020603050405020304" pitchFamily="18" charset="0"/>
                <a:ea typeface="宋体" panose="02010600030101010101" pitchFamily="2" charset="-122"/>
              </a:rPr>
              <a:t>学信网网站：</a:t>
            </a:r>
            <a:r>
              <a:rPr lang="en-US" altLang="zh-CN" dirty="0">
                <a:solidFill>
                  <a:srgbClr val="FF0000"/>
                </a:solidFill>
                <a:ea typeface="宋体" panose="02010600030101010101" pitchFamily="2" charset="-122"/>
                <a:hlinkClick r:id="rId6"/>
              </a:rPr>
              <a:t>http://www.chsi.com.cn</a:t>
            </a:r>
            <a:r>
              <a:rPr lang="en-US" altLang="zh-CN" dirty="0" smtClean="0">
                <a:solidFill>
                  <a:srgbClr val="FF0000"/>
                </a:solidFill>
                <a:ea typeface="宋体" panose="02010600030101010101" pitchFamily="2" charset="-122"/>
                <a:hlinkClick r:id="rId6"/>
              </a:rPr>
              <a:t>/</a:t>
            </a:r>
            <a:endParaRPr lang="en-US" altLang="zh-CN" dirty="0" smtClean="0">
              <a:solidFill>
                <a:srgbClr val="FF0000"/>
              </a:solidFill>
              <a:ea typeface="宋体" panose="02010600030101010101" pitchFamily="2" charset="-122"/>
            </a:endParaRPr>
          </a:p>
          <a:p>
            <a:pPr algn="l">
              <a:lnSpc>
                <a:spcPts val="3500"/>
              </a:lnSpc>
            </a:pPr>
            <a:r>
              <a:rPr lang="en-US" altLang="zh-CN" sz="2000" b="1" dirty="0">
                <a:solidFill>
                  <a:srgbClr val="FF0000"/>
                </a:solidFill>
                <a:latin typeface="Times New Roman" panose="02020603050405020304" pitchFamily="18" charset="0"/>
                <a:ea typeface="宋体" panose="02010600030101010101" pitchFamily="2" charset="-122"/>
              </a:rPr>
              <a:t>7</a:t>
            </a:r>
            <a:r>
              <a:rPr lang="zh-CN" altLang="en-US" sz="2000" b="1" dirty="0">
                <a:solidFill>
                  <a:srgbClr val="FF0000"/>
                </a:solidFill>
                <a:latin typeface="Times New Roman" panose="02020603050405020304" pitchFamily="18" charset="0"/>
                <a:ea typeface="宋体" panose="02010600030101010101" pitchFamily="2" charset="-122"/>
              </a:rPr>
              <a:t>、财务微信公众号：</a:t>
            </a:r>
            <a:endParaRPr lang="en-US" altLang="zh-CN" sz="2000" b="1" dirty="0">
              <a:solidFill>
                <a:srgbClr val="FF0000"/>
              </a:solidFill>
              <a:latin typeface="Times New Roman" panose="02020603050405020304" pitchFamily="18" charset="0"/>
              <a:ea typeface="宋体" panose="02010600030101010101" pitchFamily="2" charset="-122"/>
            </a:endParaRPr>
          </a:p>
          <a:p>
            <a:pPr algn="l">
              <a:lnSpc>
                <a:spcPts val="3500"/>
              </a:lnSpc>
            </a:pPr>
            <a:r>
              <a:rPr lang="en-US" altLang="zh-CN" sz="2000" b="1" dirty="0">
                <a:solidFill>
                  <a:srgbClr val="FF0000"/>
                </a:solidFill>
                <a:latin typeface="Times New Roman" panose="02020603050405020304" pitchFamily="18" charset="0"/>
                <a:ea typeface="宋体" panose="02010600030101010101" pitchFamily="2" charset="-122"/>
              </a:rPr>
              <a:t>8</a:t>
            </a:r>
            <a:r>
              <a:rPr lang="zh-CN" altLang="en-US" sz="2000" b="1" dirty="0">
                <a:solidFill>
                  <a:srgbClr val="FF0000"/>
                </a:solidFill>
                <a:latin typeface="Times New Roman" panose="02020603050405020304" pitchFamily="18" charset="0"/>
                <a:ea typeface="宋体" panose="02010600030101010101" pitchFamily="2" charset="-122"/>
              </a:rPr>
              <a:t>、体育学院教务办微信公众号：</a:t>
            </a:r>
            <a:endParaRPr lang="zh-CN" altLang="en-US" sz="2000" b="1" dirty="0">
              <a:solidFill>
                <a:srgbClr val="FF0000"/>
              </a:solidFill>
              <a:latin typeface="Times New Roman" panose="02020603050405020304" pitchFamily="18" charset="0"/>
              <a:ea typeface="宋体" panose="02010600030101010101" pitchFamily="2" charset="-122"/>
            </a:endParaRPr>
          </a:p>
          <a:p>
            <a:pPr algn="l">
              <a:lnSpc>
                <a:spcPts val="3500"/>
              </a:lnSpc>
            </a:pPr>
            <a:endParaRPr lang="zh-CN" altLang="en-US" sz="2000" b="1" dirty="0">
              <a:solidFill>
                <a:srgbClr val="FF0000"/>
              </a:solidFill>
              <a:latin typeface="Times New Roman" panose="02020603050405020304" pitchFamily="18" charset="0"/>
              <a:ea typeface="宋体" panose="02010600030101010101" pitchFamily="2" charset="-122"/>
            </a:endParaRPr>
          </a:p>
          <a:p>
            <a:pPr algn="l">
              <a:lnSpc>
                <a:spcPts val="3500"/>
              </a:lnSpc>
            </a:pPr>
            <a:endParaRPr lang="zh-CN" altLang="en-US" sz="2000" b="1" dirty="0">
              <a:solidFill>
                <a:srgbClr val="FF0000"/>
              </a:solidFill>
              <a:latin typeface="Times New Roman" panose="02020603050405020304" pitchFamily="18" charset="0"/>
              <a:ea typeface="宋体" panose="02010600030101010101" pitchFamily="2" charset="-122"/>
            </a:endParaRPr>
          </a:p>
        </p:txBody>
      </p:sp>
      <p:pic>
        <p:nvPicPr>
          <p:cNvPr id="1026" name="Picture 2" descr="C:\Users\Administrator\Desktop\院教务办公众号.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17120" y="1171804"/>
            <a:ext cx="4909540" cy="490954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500" fill="hold"/>
                                        <p:tgtEl>
                                          <p:spTgt spid="1026"/>
                                        </p:tgtEl>
                                        <p:attrNameLst>
                                          <p:attrName>ppt_w</p:attrName>
                                        </p:attrNameLst>
                                      </p:cBhvr>
                                      <p:tavLst>
                                        <p:tav tm="0">
                                          <p:val>
                                            <p:fltVal val="0"/>
                                          </p:val>
                                        </p:tav>
                                        <p:tav tm="100000">
                                          <p:val>
                                            <p:strVal val="#ppt_w"/>
                                          </p:val>
                                        </p:tav>
                                      </p:tavLst>
                                    </p:anim>
                                    <p:anim calcmode="lin" valueType="num">
                                      <p:cBhvr>
                                        <p:cTn id="8" dur="500" fill="hold"/>
                                        <p:tgtEl>
                                          <p:spTgt spid="1026"/>
                                        </p:tgtEl>
                                        <p:attrNameLst>
                                          <p:attrName>ppt_h</p:attrName>
                                        </p:attrNameLst>
                                      </p:cBhvr>
                                      <p:tavLst>
                                        <p:tav tm="0">
                                          <p:val>
                                            <p:fltVal val="0"/>
                                          </p:val>
                                        </p:tav>
                                        <p:tav tm="100000">
                                          <p:val>
                                            <p:strVal val="#ppt_h"/>
                                          </p:val>
                                        </p:tav>
                                      </p:tavLst>
                                    </p:anim>
                                    <p:animEffect transition="in" filter="fade">
                                      <p:cBhvr>
                                        <p:cTn id="9"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75656" y="4941168"/>
            <a:ext cx="1728192"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rgbClr val="FF0000"/>
                </a:solidFill>
                <a:latin typeface="微软雅黑" panose="020B0503020204020204" pitchFamily="34" charset="-122"/>
                <a:ea typeface="微软雅黑" panose="020B0503020204020204" pitchFamily="34" charset="-122"/>
              </a:rPr>
              <a:t>教学动态</a:t>
            </a:r>
            <a:endParaRPr lang="zh-CN" altLang="en-US" sz="2400" b="1" dirty="0">
              <a:solidFill>
                <a:srgbClr val="FF0000"/>
              </a:solidFill>
              <a:latin typeface="微软雅黑" panose="020B0503020204020204" pitchFamily="34" charset="-122"/>
              <a:ea typeface="微软雅黑" panose="020B0503020204020204" pitchFamily="34" charset="-122"/>
            </a:endParaRPr>
          </a:p>
        </p:txBody>
      </p:sp>
      <p:sp>
        <p:nvSpPr>
          <p:cNvPr id="4" name="矩形 3"/>
          <p:cNvSpPr/>
          <p:nvPr/>
        </p:nvSpPr>
        <p:spPr>
          <a:xfrm>
            <a:off x="5508104" y="4941168"/>
            <a:ext cx="1728192"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rgbClr val="FF0000"/>
                </a:solidFill>
                <a:latin typeface="微软雅黑" panose="020B0503020204020204" pitchFamily="34" charset="-122"/>
                <a:ea typeface="微软雅黑" panose="020B0503020204020204" pitchFamily="34" charset="-122"/>
              </a:rPr>
              <a:t>教学问答</a:t>
            </a:r>
            <a:endParaRPr lang="zh-CN" altLang="en-US" sz="2400" b="1" dirty="0">
              <a:solidFill>
                <a:srgbClr val="FF0000"/>
              </a:solidFill>
              <a:latin typeface="微软雅黑" panose="020B0503020204020204" pitchFamily="34" charset="-122"/>
              <a:ea typeface="微软雅黑" panose="020B0503020204020204" pitchFamily="34" charset="-122"/>
            </a:endParaRPr>
          </a:p>
        </p:txBody>
      </p:sp>
      <p:sp>
        <p:nvSpPr>
          <p:cNvPr id="5" name="矩形 4"/>
          <p:cNvSpPr/>
          <p:nvPr/>
        </p:nvSpPr>
        <p:spPr>
          <a:xfrm>
            <a:off x="3481980" y="4941168"/>
            <a:ext cx="1728192"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rgbClr val="FF0000"/>
                </a:solidFill>
                <a:latin typeface="微软雅黑" panose="020B0503020204020204" pitchFamily="34" charset="-122"/>
                <a:ea typeface="微软雅黑" panose="020B0503020204020204" pitchFamily="34" charset="-122"/>
              </a:rPr>
              <a:t>教学通知</a:t>
            </a:r>
            <a:endParaRPr lang="zh-CN" altLang="en-US" sz="2400" b="1" dirty="0">
              <a:solidFill>
                <a:srgbClr val="FF0000"/>
              </a:solidFill>
              <a:latin typeface="微软雅黑" panose="020B0503020204020204" pitchFamily="34" charset="-122"/>
              <a:ea typeface="微软雅黑" panose="020B0503020204020204" pitchFamily="34" charset="-122"/>
            </a:endParaRPr>
          </a:p>
        </p:txBody>
      </p:sp>
      <p:sp>
        <p:nvSpPr>
          <p:cNvPr id="6" name="矩形 5"/>
          <p:cNvSpPr/>
          <p:nvPr/>
        </p:nvSpPr>
        <p:spPr>
          <a:xfrm>
            <a:off x="1475656" y="4365104"/>
            <a:ext cx="1728192"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rgbClr val="0070C0"/>
                </a:solidFill>
                <a:latin typeface="微软雅黑" panose="020B0503020204020204" pitchFamily="34" charset="-122"/>
                <a:ea typeface="微软雅黑" panose="020B0503020204020204" pitchFamily="34" charset="-122"/>
              </a:rPr>
              <a:t>教师成果</a:t>
            </a:r>
            <a:endParaRPr lang="zh-CN" altLang="en-US" sz="2000" b="1" dirty="0">
              <a:solidFill>
                <a:srgbClr val="0070C0"/>
              </a:solidFill>
              <a:latin typeface="微软雅黑" panose="020B0503020204020204" pitchFamily="34" charset="-122"/>
              <a:ea typeface="微软雅黑" panose="020B0503020204020204" pitchFamily="34" charset="-122"/>
            </a:endParaRPr>
          </a:p>
        </p:txBody>
      </p:sp>
      <p:sp>
        <p:nvSpPr>
          <p:cNvPr id="7" name="矩形 6"/>
          <p:cNvSpPr/>
          <p:nvPr/>
        </p:nvSpPr>
        <p:spPr>
          <a:xfrm>
            <a:off x="1475656" y="3789040"/>
            <a:ext cx="1728192"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rgbClr val="0070C0"/>
                </a:solidFill>
                <a:latin typeface="微软雅黑" panose="020B0503020204020204" pitchFamily="34" charset="-122"/>
                <a:ea typeface="微软雅黑" panose="020B0503020204020204" pitchFamily="34" charset="-122"/>
              </a:rPr>
              <a:t>学生成果</a:t>
            </a:r>
            <a:endParaRPr lang="zh-CN" altLang="en-US" sz="2000" b="1" dirty="0">
              <a:solidFill>
                <a:srgbClr val="0070C0"/>
              </a:solidFill>
              <a:latin typeface="微软雅黑" panose="020B0503020204020204" pitchFamily="34" charset="-122"/>
              <a:ea typeface="微软雅黑" panose="020B0503020204020204" pitchFamily="34" charset="-122"/>
            </a:endParaRPr>
          </a:p>
        </p:txBody>
      </p:sp>
      <p:sp>
        <p:nvSpPr>
          <p:cNvPr id="8" name="矩形 7"/>
          <p:cNvSpPr/>
          <p:nvPr/>
        </p:nvSpPr>
        <p:spPr>
          <a:xfrm>
            <a:off x="1475656" y="3212976"/>
            <a:ext cx="1728192"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rgbClr val="0070C0"/>
                </a:solidFill>
                <a:latin typeface="微软雅黑" panose="020B0503020204020204" pitchFamily="34" charset="-122"/>
                <a:ea typeface="微软雅黑" panose="020B0503020204020204" pitchFamily="34" charset="-122"/>
              </a:rPr>
              <a:t>教师工作要点</a:t>
            </a:r>
            <a:endParaRPr lang="zh-CN" altLang="en-US" sz="2000" b="1" dirty="0">
              <a:solidFill>
                <a:srgbClr val="0070C0"/>
              </a:solidFill>
              <a:latin typeface="微软雅黑" panose="020B0503020204020204" pitchFamily="34" charset="-122"/>
              <a:ea typeface="微软雅黑" panose="020B0503020204020204" pitchFamily="34" charset="-122"/>
            </a:endParaRPr>
          </a:p>
        </p:txBody>
      </p:sp>
      <p:sp>
        <p:nvSpPr>
          <p:cNvPr id="9" name="矩形 8"/>
          <p:cNvSpPr/>
          <p:nvPr/>
        </p:nvSpPr>
        <p:spPr>
          <a:xfrm>
            <a:off x="1475656" y="2636912"/>
            <a:ext cx="1728192"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rgbClr val="0070C0"/>
                </a:solidFill>
                <a:latin typeface="微软雅黑" panose="020B0503020204020204" pitchFamily="34" charset="-122"/>
                <a:ea typeface="微软雅黑" panose="020B0503020204020204" pitchFamily="34" charset="-122"/>
              </a:rPr>
              <a:t>学生工作要点</a:t>
            </a:r>
            <a:endParaRPr lang="zh-CN" altLang="en-US" sz="2000" b="1" dirty="0">
              <a:solidFill>
                <a:srgbClr val="0070C0"/>
              </a:solidFill>
              <a:latin typeface="微软雅黑" panose="020B0503020204020204" pitchFamily="34" charset="-122"/>
              <a:ea typeface="微软雅黑" panose="020B0503020204020204" pitchFamily="34" charset="-122"/>
            </a:endParaRPr>
          </a:p>
        </p:txBody>
      </p:sp>
      <p:sp>
        <p:nvSpPr>
          <p:cNvPr id="10" name="矩形 9"/>
          <p:cNvSpPr/>
          <p:nvPr/>
        </p:nvSpPr>
        <p:spPr>
          <a:xfrm>
            <a:off x="1475656" y="2060848"/>
            <a:ext cx="1728192"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rgbClr val="0070C0"/>
                </a:solidFill>
                <a:latin typeface="微软雅黑" panose="020B0503020204020204" pitchFamily="34" charset="-122"/>
                <a:ea typeface="微软雅黑" panose="020B0503020204020204" pitchFamily="34" charset="-122"/>
              </a:rPr>
              <a:t>教学新闻</a:t>
            </a:r>
            <a:endParaRPr lang="zh-CN" altLang="en-US" sz="2000" b="1" dirty="0">
              <a:solidFill>
                <a:srgbClr val="0070C0"/>
              </a:solidFill>
              <a:latin typeface="微软雅黑" panose="020B0503020204020204" pitchFamily="34" charset="-122"/>
              <a:ea typeface="微软雅黑" panose="020B0503020204020204" pitchFamily="34" charset="-122"/>
            </a:endParaRPr>
          </a:p>
        </p:txBody>
      </p:sp>
      <p:sp>
        <p:nvSpPr>
          <p:cNvPr id="17" name="矩形 16"/>
          <p:cNvSpPr/>
          <p:nvPr/>
        </p:nvSpPr>
        <p:spPr>
          <a:xfrm>
            <a:off x="3481980" y="4365104"/>
            <a:ext cx="1728192"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rgbClr val="0070C0"/>
                </a:solidFill>
                <a:latin typeface="微软雅黑" panose="020B0503020204020204" pitchFamily="34" charset="-122"/>
                <a:ea typeface="微软雅黑" panose="020B0503020204020204" pitchFamily="34" charset="-122"/>
              </a:rPr>
              <a:t>审核评估</a:t>
            </a:r>
            <a:endParaRPr lang="zh-CN" altLang="en-US" sz="2000" b="1" dirty="0">
              <a:solidFill>
                <a:srgbClr val="0070C0"/>
              </a:solidFill>
              <a:latin typeface="微软雅黑" panose="020B0503020204020204" pitchFamily="34" charset="-122"/>
              <a:ea typeface="微软雅黑" panose="020B0503020204020204" pitchFamily="34" charset="-122"/>
            </a:endParaRPr>
          </a:p>
        </p:txBody>
      </p:sp>
      <p:sp>
        <p:nvSpPr>
          <p:cNvPr id="18" name="矩形 17"/>
          <p:cNvSpPr/>
          <p:nvPr/>
        </p:nvSpPr>
        <p:spPr>
          <a:xfrm>
            <a:off x="3481980" y="3789040"/>
            <a:ext cx="1728192"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rgbClr val="0070C0"/>
                </a:solidFill>
                <a:latin typeface="微软雅黑" panose="020B0503020204020204" pitchFamily="34" charset="-122"/>
                <a:ea typeface="微软雅黑" panose="020B0503020204020204" pitchFamily="34" charset="-122"/>
              </a:rPr>
              <a:t>全师通知</a:t>
            </a:r>
            <a:endParaRPr lang="zh-CN" altLang="en-US" sz="2000" b="1" dirty="0">
              <a:solidFill>
                <a:srgbClr val="0070C0"/>
              </a:solidFill>
              <a:latin typeface="微软雅黑" panose="020B0503020204020204" pitchFamily="34" charset="-122"/>
              <a:ea typeface="微软雅黑" panose="020B0503020204020204" pitchFamily="34" charset="-122"/>
            </a:endParaRPr>
          </a:p>
        </p:txBody>
      </p:sp>
      <p:sp>
        <p:nvSpPr>
          <p:cNvPr id="19" name="矩形 18"/>
          <p:cNvSpPr/>
          <p:nvPr/>
        </p:nvSpPr>
        <p:spPr>
          <a:xfrm>
            <a:off x="3481980" y="3212976"/>
            <a:ext cx="1728192"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rgbClr val="0070C0"/>
                </a:solidFill>
                <a:latin typeface="微软雅黑" panose="020B0503020204020204" pitchFamily="34" charset="-122"/>
                <a:ea typeface="微软雅黑" panose="020B0503020204020204" pitchFamily="34" charset="-122"/>
              </a:rPr>
              <a:t>教师通知</a:t>
            </a:r>
            <a:endParaRPr lang="zh-CN" altLang="en-US" sz="2000" b="1" dirty="0">
              <a:solidFill>
                <a:srgbClr val="0070C0"/>
              </a:solidFill>
              <a:latin typeface="微软雅黑" panose="020B0503020204020204" pitchFamily="34" charset="-122"/>
              <a:ea typeface="微软雅黑" panose="020B0503020204020204" pitchFamily="34" charset="-122"/>
            </a:endParaRPr>
          </a:p>
        </p:txBody>
      </p:sp>
      <p:sp>
        <p:nvSpPr>
          <p:cNvPr id="20" name="矩形 19"/>
          <p:cNvSpPr/>
          <p:nvPr/>
        </p:nvSpPr>
        <p:spPr>
          <a:xfrm>
            <a:off x="3481980" y="2636912"/>
            <a:ext cx="1728192"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rgbClr val="0070C0"/>
                </a:solidFill>
                <a:latin typeface="微软雅黑" panose="020B0503020204020204" pitchFamily="34" charset="-122"/>
                <a:ea typeface="微软雅黑" panose="020B0503020204020204" pitchFamily="34" charset="-122"/>
              </a:rPr>
              <a:t>学生通知</a:t>
            </a:r>
            <a:endParaRPr lang="zh-CN" altLang="en-US" sz="2000" b="1" dirty="0">
              <a:solidFill>
                <a:srgbClr val="0070C0"/>
              </a:solidFill>
              <a:latin typeface="微软雅黑" panose="020B0503020204020204" pitchFamily="34" charset="-122"/>
              <a:ea typeface="微软雅黑" panose="020B0503020204020204" pitchFamily="34" charset="-122"/>
            </a:endParaRPr>
          </a:p>
        </p:txBody>
      </p:sp>
      <p:sp>
        <p:nvSpPr>
          <p:cNvPr id="22" name="矩形 21"/>
          <p:cNvSpPr/>
          <p:nvPr/>
        </p:nvSpPr>
        <p:spPr>
          <a:xfrm>
            <a:off x="5508104" y="4365104"/>
            <a:ext cx="1728192"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rgbClr val="0070C0"/>
                </a:solidFill>
                <a:latin typeface="微软雅黑" panose="020B0503020204020204" pitchFamily="34" charset="-122"/>
                <a:ea typeface="微软雅黑" panose="020B0503020204020204" pitchFamily="34" charset="-122"/>
              </a:rPr>
              <a:t>信息反馈</a:t>
            </a:r>
            <a:endParaRPr lang="zh-CN" altLang="en-US" sz="2000" b="1" dirty="0">
              <a:solidFill>
                <a:srgbClr val="0070C0"/>
              </a:solidFill>
              <a:latin typeface="微软雅黑" panose="020B0503020204020204" pitchFamily="34" charset="-122"/>
              <a:ea typeface="微软雅黑" panose="020B0503020204020204" pitchFamily="34" charset="-122"/>
            </a:endParaRPr>
          </a:p>
        </p:txBody>
      </p:sp>
      <p:sp>
        <p:nvSpPr>
          <p:cNvPr id="23" name="矩形 22"/>
          <p:cNvSpPr/>
          <p:nvPr/>
        </p:nvSpPr>
        <p:spPr>
          <a:xfrm>
            <a:off x="5508104" y="3789040"/>
            <a:ext cx="1728192"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rgbClr val="0070C0"/>
                </a:solidFill>
                <a:latin typeface="微软雅黑" panose="020B0503020204020204" pitchFamily="34" charset="-122"/>
                <a:ea typeface="微软雅黑" panose="020B0503020204020204" pitchFamily="34" charset="-122"/>
              </a:rPr>
              <a:t>教师问答</a:t>
            </a:r>
            <a:endParaRPr lang="zh-CN" altLang="en-US" sz="2000" b="1" dirty="0">
              <a:solidFill>
                <a:srgbClr val="0070C0"/>
              </a:solidFill>
              <a:latin typeface="微软雅黑" panose="020B0503020204020204" pitchFamily="34" charset="-122"/>
              <a:ea typeface="微软雅黑" panose="020B0503020204020204" pitchFamily="34" charset="-122"/>
            </a:endParaRPr>
          </a:p>
        </p:txBody>
      </p:sp>
      <p:sp>
        <p:nvSpPr>
          <p:cNvPr id="24" name="矩形 23"/>
          <p:cNvSpPr/>
          <p:nvPr/>
        </p:nvSpPr>
        <p:spPr>
          <a:xfrm>
            <a:off x="5508104" y="3212976"/>
            <a:ext cx="1728192"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rgbClr val="0070C0"/>
                </a:solidFill>
                <a:latin typeface="微软雅黑" panose="020B0503020204020204" pitchFamily="34" charset="-122"/>
                <a:ea typeface="微软雅黑" panose="020B0503020204020204" pitchFamily="34" charset="-122"/>
              </a:rPr>
              <a:t>手续办理</a:t>
            </a:r>
            <a:endParaRPr lang="zh-CN" altLang="en-US" sz="2000" b="1" dirty="0">
              <a:solidFill>
                <a:srgbClr val="0070C0"/>
              </a:solidFill>
              <a:latin typeface="微软雅黑" panose="020B0503020204020204" pitchFamily="34" charset="-122"/>
              <a:ea typeface="微软雅黑" panose="020B0503020204020204" pitchFamily="34" charset="-122"/>
            </a:endParaRPr>
          </a:p>
        </p:txBody>
      </p:sp>
      <p:sp>
        <p:nvSpPr>
          <p:cNvPr id="25" name="矩形 24"/>
          <p:cNvSpPr/>
          <p:nvPr/>
        </p:nvSpPr>
        <p:spPr>
          <a:xfrm>
            <a:off x="5508104" y="2636912"/>
            <a:ext cx="1728192"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rgbClr val="0070C0"/>
                </a:solidFill>
                <a:latin typeface="微软雅黑" panose="020B0503020204020204" pitchFamily="34" charset="-122"/>
                <a:ea typeface="微软雅黑" panose="020B0503020204020204" pitchFamily="34" charset="-122"/>
              </a:rPr>
              <a:t>考试重修</a:t>
            </a:r>
            <a:endParaRPr lang="zh-CN" altLang="en-US" sz="2000" b="1" dirty="0">
              <a:solidFill>
                <a:srgbClr val="0070C0"/>
              </a:solidFill>
              <a:latin typeface="微软雅黑" panose="020B0503020204020204" pitchFamily="34" charset="-122"/>
              <a:ea typeface="微软雅黑" panose="020B0503020204020204" pitchFamily="34" charset="-122"/>
            </a:endParaRPr>
          </a:p>
        </p:txBody>
      </p:sp>
      <p:sp>
        <p:nvSpPr>
          <p:cNvPr id="26" name="矩形 25"/>
          <p:cNvSpPr/>
          <p:nvPr/>
        </p:nvSpPr>
        <p:spPr>
          <a:xfrm>
            <a:off x="5508104" y="2060848"/>
            <a:ext cx="1728192"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rgbClr val="0070C0"/>
                </a:solidFill>
                <a:latin typeface="微软雅黑" panose="020B0503020204020204" pitchFamily="34" charset="-122"/>
                <a:ea typeface="微软雅黑" panose="020B0503020204020204" pitchFamily="34" charset="-122"/>
              </a:rPr>
              <a:t>毕业问题</a:t>
            </a:r>
            <a:endParaRPr lang="zh-CN" altLang="en-US" sz="2000" b="1" dirty="0">
              <a:solidFill>
                <a:srgbClr val="0070C0"/>
              </a:solidFill>
              <a:latin typeface="微软雅黑" panose="020B0503020204020204" pitchFamily="34" charset="-122"/>
              <a:ea typeface="微软雅黑" panose="020B0503020204020204" pitchFamily="34" charset="-122"/>
            </a:endParaRPr>
          </a:p>
        </p:txBody>
      </p:sp>
      <p:sp>
        <p:nvSpPr>
          <p:cNvPr id="27" name="TextBox 26"/>
          <p:cNvSpPr txBox="1"/>
          <p:nvPr/>
        </p:nvSpPr>
        <p:spPr>
          <a:xfrm>
            <a:off x="2267744" y="620688"/>
            <a:ext cx="4248472" cy="715089"/>
          </a:xfrm>
          <a:prstGeom prst="roundRect">
            <a:avLst/>
          </a:prstGeom>
          <a:noFill/>
          <a:ln w="88900" cmpd="thickThin">
            <a:solidFill>
              <a:srgbClr val="00B0F0"/>
            </a:solidFill>
          </a:ln>
        </p:spPr>
        <p:txBody>
          <a:bodyPr wrap="square" rtlCol="0">
            <a:spAutoFit/>
          </a:bodyPr>
          <a:lstStyle/>
          <a:p>
            <a:pPr algn="ctr"/>
            <a:r>
              <a:rPr lang="zh-CN" altLang="en-US" sz="3600" b="1" dirty="0" smtClean="0">
                <a:solidFill>
                  <a:srgbClr val="FF0000"/>
                </a:solidFill>
                <a:effectLst>
                  <a:glow rad="101600">
                    <a:schemeClr val="accent5">
                      <a:satMod val="175000"/>
                      <a:alpha val="40000"/>
                    </a:schemeClr>
                  </a:glow>
                </a:effectLst>
                <a:latin typeface="微软雅黑" panose="020B0503020204020204" pitchFamily="34" charset="-122"/>
                <a:ea typeface="微软雅黑" panose="020B0503020204020204" pitchFamily="34" charset="-122"/>
              </a:rPr>
              <a:t>教务办公众号内容</a:t>
            </a:r>
            <a:endParaRPr lang="zh-CN" altLang="en-US" sz="3600" b="1" dirty="0">
              <a:solidFill>
                <a:srgbClr val="FF0000"/>
              </a:solidFill>
              <a:effectLst>
                <a:glow rad="101600">
                  <a:schemeClr val="accent5">
                    <a:satMod val="175000"/>
                    <a:alpha val="40000"/>
                  </a:schemeClr>
                </a:glow>
              </a:effectLst>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1000"/>
                                        <p:tgtEl>
                                          <p:spTgt spid="6"/>
                                        </p:tgtEl>
                                      </p:cBhvr>
                                    </p:animEffect>
                                    <p:anim calcmode="lin" valueType="num">
                                      <p:cBhvr>
                                        <p:cTn id="25" dur="1000" fill="hold"/>
                                        <p:tgtEl>
                                          <p:spTgt spid="6"/>
                                        </p:tgtEl>
                                        <p:attrNameLst>
                                          <p:attrName>ppt_x</p:attrName>
                                        </p:attrNameLst>
                                      </p:cBhvr>
                                      <p:tavLst>
                                        <p:tav tm="0">
                                          <p:val>
                                            <p:strVal val="#ppt_x"/>
                                          </p:val>
                                        </p:tav>
                                        <p:tav tm="100000">
                                          <p:val>
                                            <p:strVal val="#ppt_x"/>
                                          </p:val>
                                        </p:tav>
                                      </p:tavLst>
                                    </p:anim>
                                    <p:anim calcmode="lin" valueType="num">
                                      <p:cBhvr>
                                        <p:cTn id="26" dur="1000" fill="hold"/>
                                        <p:tgtEl>
                                          <p:spTgt spid="6"/>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42" presetClass="entr" presetSubtype="0"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1000"/>
                                        <p:tgtEl>
                                          <p:spTgt spid="7"/>
                                        </p:tgtEl>
                                      </p:cBhvr>
                                    </p:animEffect>
                                    <p:anim calcmode="lin" valueType="num">
                                      <p:cBhvr>
                                        <p:cTn id="31" dur="1000" fill="hold"/>
                                        <p:tgtEl>
                                          <p:spTgt spid="7"/>
                                        </p:tgtEl>
                                        <p:attrNameLst>
                                          <p:attrName>ppt_x</p:attrName>
                                        </p:attrNameLst>
                                      </p:cBhvr>
                                      <p:tavLst>
                                        <p:tav tm="0">
                                          <p:val>
                                            <p:strVal val="#ppt_x"/>
                                          </p:val>
                                        </p:tav>
                                        <p:tav tm="100000">
                                          <p:val>
                                            <p:strVal val="#ppt_x"/>
                                          </p:val>
                                        </p:tav>
                                      </p:tavLst>
                                    </p:anim>
                                    <p:anim calcmode="lin" valueType="num">
                                      <p:cBhvr>
                                        <p:cTn id="32" dur="1000" fill="hold"/>
                                        <p:tgtEl>
                                          <p:spTgt spid="7"/>
                                        </p:tgtEl>
                                        <p:attrNameLst>
                                          <p:attrName>ppt_y</p:attrName>
                                        </p:attrNameLst>
                                      </p:cBhvr>
                                      <p:tavLst>
                                        <p:tav tm="0">
                                          <p:val>
                                            <p:strVal val="#ppt_y+.1"/>
                                          </p:val>
                                        </p:tav>
                                        <p:tav tm="100000">
                                          <p:val>
                                            <p:strVal val="#ppt_y"/>
                                          </p:val>
                                        </p:tav>
                                      </p:tavLst>
                                    </p:anim>
                                  </p:childTnLst>
                                </p:cTn>
                              </p:par>
                            </p:childTnLst>
                          </p:cTn>
                        </p:par>
                        <p:par>
                          <p:cTn id="33" fill="hold">
                            <p:stCondLst>
                              <p:cond delay="2000"/>
                            </p:stCondLst>
                            <p:childTnLst>
                              <p:par>
                                <p:cTn id="34" presetID="42" presetClass="entr" presetSubtype="0"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1000"/>
                                        <p:tgtEl>
                                          <p:spTgt spid="8"/>
                                        </p:tgtEl>
                                      </p:cBhvr>
                                    </p:animEffect>
                                    <p:anim calcmode="lin" valueType="num">
                                      <p:cBhvr>
                                        <p:cTn id="37" dur="1000" fill="hold"/>
                                        <p:tgtEl>
                                          <p:spTgt spid="8"/>
                                        </p:tgtEl>
                                        <p:attrNameLst>
                                          <p:attrName>ppt_x</p:attrName>
                                        </p:attrNameLst>
                                      </p:cBhvr>
                                      <p:tavLst>
                                        <p:tav tm="0">
                                          <p:val>
                                            <p:strVal val="#ppt_x"/>
                                          </p:val>
                                        </p:tav>
                                        <p:tav tm="100000">
                                          <p:val>
                                            <p:strVal val="#ppt_x"/>
                                          </p:val>
                                        </p:tav>
                                      </p:tavLst>
                                    </p:anim>
                                    <p:anim calcmode="lin" valueType="num">
                                      <p:cBhvr>
                                        <p:cTn id="38" dur="1000" fill="hold"/>
                                        <p:tgtEl>
                                          <p:spTgt spid="8"/>
                                        </p:tgtEl>
                                        <p:attrNameLst>
                                          <p:attrName>ppt_y</p:attrName>
                                        </p:attrNameLst>
                                      </p:cBhvr>
                                      <p:tavLst>
                                        <p:tav tm="0">
                                          <p:val>
                                            <p:strVal val="#ppt_y+.1"/>
                                          </p:val>
                                        </p:tav>
                                        <p:tav tm="100000">
                                          <p:val>
                                            <p:strVal val="#ppt_y"/>
                                          </p:val>
                                        </p:tav>
                                      </p:tavLst>
                                    </p:anim>
                                  </p:childTnLst>
                                </p:cTn>
                              </p:par>
                            </p:childTnLst>
                          </p:cTn>
                        </p:par>
                        <p:par>
                          <p:cTn id="39" fill="hold">
                            <p:stCondLst>
                              <p:cond delay="3000"/>
                            </p:stCondLst>
                            <p:childTnLst>
                              <p:par>
                                <p:cTn id="40" presetID="42" presetClass="entr" presetSubtype="0" fill="hold" grpId="0" nodeType="after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1000"/>
                                        <p:tgtEl>
                                          <p:spTgt spid="9"/>
                                        </p:tgtEl>
                                      </p:cBhvr>
                                    </p:animEffect>
                                    <p:anim calcmode="lin" valueType="num">
                                      <p:cBhvr>
                                        <p:cTn id="43" dur="1000" fill="hold"/>
                                        <p:tgtEl>
                                          <p:spTgt spid="9"/>
                                        </p:tgtEl>
                                        <p:attrNameLst>
                                          <p:attrName>ppt_x</p:attrName>
                                        </p:attrNameLst>
                                      </p:cBhvr>
                                      <p:tavLst>
                                        <p:tav tm="0">
                                          <p:val>
                                            <p:strVal val="#ppt_x"/>
                                          </p:val>
                                        </p:tav>
                                        <p:tav tm="100000">
                                          <p:val>
                                            <p:strVal val="#ppt_x"/>
                                          </p:val>
                                        </p:tav>
                                      </p:tavLst>
                                    </p:anim>
                                    <p:anim calcmode="lin" valueType="num">
                                      <p:cBhvr>
                                        <p:cTn id="44" dur="1000" fill="hold"/>
                                        <p:tgtEl>
                                          <p:spTgt spid="9"/>
                                        </p:tgtEl>
                                        <p:attrNameLst>
                                          <p:attrName>ppt_y</p:attrName>
                                        </p:attrNameLst>
                                      </p:cBhvr>
                                      <p:tavLst>
                                        <p:tav tm="0">
                                          <p:val>
                                            <p:strVal val="#ppt_y+.1"/>
                                          </p:val>
                                        </p:tav>
                                        <p:tav tm="100000">
                                          <p:val>
                                            <p:strVal val="#ppt_y"/>
                                          </p:val>
                                        </p:tav>
                                      </p:tavLst>
                                    </p:anim>
                                  </p:childTnLst>
                                </p:cTn>
                              </p:par>
                            </p:childTnLst>
                          </p:cTn>
                        </p:par>
                        <p:par>
                          <p:cTn id="45" fill="hold">
                            <p:stCondLst>
                              <p:cond delay="4000"/>
                            </p:stCondLst>
                            <p:childTnLst>
                              <p:par>
                                <p:cTn id="46" presetID="42" presetClass="entr" presetSubtype="0"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fade">
                                      <p:cBhvr>
                                        <p:cTn id="48" dur="1000"/>
                                        <p:tgtEl>
                                          <p:spTgt spid="10"/>
                                        </p:tgtEl>
                                      </p:cBhvr>
                                    </p:animEffect>
                                    <p:anim calcmode="lin" valueType="num">
                                      <p:cBhvr>
                                        <p:cTn id="49" dur="1000" fill="hold"/>
                                        <p:tgtEl>
                                          <p:spTgt spid="10"/>
                                        </p:tgtEl>
                                        <p:attrNameLst>
                                          <p:attrName>ppt_x</p:attrName>
                                        </p:attrNameLst>
                                      </p:cBhvr>
                                      <p:tavLst>
                                        <p:tav tm="0">
                                          <p:val>
                                            <p:strVal val="#ppt_x"/>
                                          </p:val>
                                        </p:tav>
                                        <p:tav tm="100000">
                                          <p:val>
                                            <p:strVal val="#ppt_x"/>
                                          </p:val>
                                        </p:tav>
                                      </p:tavLst>
                                    </p:anim>
                                    <p:anim calcmode="lin" valueType="num">
                                      <p:cBhvr>
                                        <p:cTn id="50"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grpId="0" nodeType="click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fade">
                                      <p:cBhvr>
                                        <p:cTn id="55" dur="1000"/>
                                        <p:tgtEl>
                                          <p:spTgt spid="17"/>
                                        </p:tgtEl>
                                      </p:cBhvr>
                                    </p:animEffect>
                                    <p:anim calcmode="lin" valueType="num">
                                      <p:cBhvr>
                                        <p:cTn id="56" dur="1000" fill="hold"/>
                                        <p:tgtEl>
                                          <p:spTgt spid="17"/>
                                        </p:tgtEl>
                                        <p:attrNameLst>
                                          <p:attrName>ppt_x</p:attrName>
                                        </p:attrNameLst>
                                      </p:cBhvr>
                                      <p:tavLst>
                                        <p:tav tm="0">
                                          <p:val>
                                            <p:strVal val="#ppt_x"/>
                                          </p:val>
                                        </p:tav>
                                        <p:tav tm="100000">
                                          <p:val>
                                            <p:strVal val="#ppt_x"/>
                                          </p:val>
                                        </p:tav>
                                      </p:tavLst>
                                    </p:anim>
                                    <p:anim calcmode="lin" valueType="num">
                                      <p:cBhvr>
                                        <p:cTn id="57" dur="1000" fill="hold"/>
                                        <p:tgtEl>
                                          <p:spTgt spid="17"/>
                                        </p:tgtEl>
                                        <p:attrNameLst>
                                          <p:attrName>ppt_y</p:attrName>
                                        </p:attrNameLst>
                                      </p:cBhvr>
                                      <p:tavLst>
                                        <p:tav tm="0">
                                          <p:val>
                                            <p:strVal val="#ppt_y+.1"/>
                                          </p:val>
                                        </p:tav>
                                        <p:tav tm="100000">
                                          <p:val>
                                            <p:strVal val="#ppt_y"/>
                                          </p:val>
                                        </p:tav>
                                      </p:tavLst>
                                    </p:anim>
                                  </p:childTnLst>
                                </p:cTn>
                              </p:par>
                            </p:childTnLst>
                          </p:cTn>
                        </p:par>
                        <p:par>
                          <p:cTn id="58" fill="hold">
                            <p:stCondLst>
                              <p:cond delay="1000"/>
                            </p:stCondLst>
                            <p:childTnLst>
                              <p:par>
                                <p:cTn id="59" presetID="42" presetClass="entr" presetSubtype="0"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fade">
                                      <p:cBhvr>
                                        <p:cTn id="61" dur="1000"/>
                                        <p:tgtEl>
                                          <p:spTgt spid="18"/>
                                        </p:tgtEl>
                                      </p:cBhvr>
                                    </p:animEffect>
                                    <p:anim calcmode="lin" valueType="num">
                                      <p:cBhvr>
                                        <p:cTn id="62" dur="1000" fill="hold"/>
                                        <p:tgtEl>
                                          <p:spTgt spid="18"/>
                                        </p:tgtEl>
                                        <p:attrNameLst>
                                          <p:attrName>ppt_x</p:attrName>
                                        </p:attrNameLst>
                                      </p:cBhvr>
                                      <p:tavLst>
                                        <p:tav tm="0">
                                          <p:val>
                                            <p:strVal val="#ppt_x"/>
                                          </p:val>
                                        </p:tav>
                                        <p:tav tm="100000">
                                          <p:val>
                                            <p:strVal val="#ppt_x"/>
                                          </p:val>
                                        </p:tav>
                                      </p:tavLst>
                                    </p:anim>
                                    <p:anim calcmode="lin" valueType="num">
                                      <p:cBhvr>
                                        <p:cTn id="63" dur="1000" fill="hold"/>
                                        <p:tgtEl>
                                          <p:spTgt spid="18"/>
                                        </p:tgtEl>
                                        <p:attrNameLst>
                                          <p:attrName>ppt_y</p:attrName>
                                        </p:attrNameLst>
                                      </p:cBhvr>
                                      <p:tavLst>
                                        <p:tav tm="0">
                                          <p:val>
                                            <p:strVal val="#ppt_y+.1"/>
                                          </p:val>
                                        </p:tav>
                                        <p:tav tm="100000">
                                          <p:val>
                                            <p:strVal val="#ppt_y"/>
                                          </p:val>
                                        </p:tav>
                                      </p:tavLst>
                                    </p:anim>
                                  </p:childTnLst>
                                </p:cTn>
                              </p:par>
                            </p:childTnLst>
                          </p:cTn>
                        </p:par>
                        <p:par>
                          <p:cTn id="64" fill="hold">
                            <p:stCondLst>
                              <p:cond delay="2000"/>
                            </p:stCondLst>
                            <p:childTnLst>
                              <p:par>
                                <p:cTn id="65" presetID="42" presetClass="entr" presetSubtype="0"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fade">
                                      <p:cBhvr>
                                        <p:cTn id="67" dur="1000"/>
                                        <p:tgtEl>
                                          <p:spTgt spid="19"/>
                                        </p:tgtEl>
                                      </p:cBhvr>
                                    </p:animEffect>
                                    <p:anim calcmode="lin" valueType="num">
                                      <p:cBhvr>
                                        <p:cTn id="68" dur="1000" fill="hold"/>
                                        <p:tgtEl>
                                          <p:spTgt spid="19"/>
                                        </p:tgtEl>
                                        <p:attrNameLst>
                                          <p:attrName>ppt_x</p:attrName>
                                        </p:attrNameLst>
                                      </p:cBhvr>
                                      <p:tavLst>
                                        <p:tav tm="0">
                                          <p:val>
                                            <p:strVal val="#ppt_x"/>
                                          </p:val>
                                        </p:tav>
                                        <p:tav tm="100000">
                                          <p:val>
                                            <p:strVal val="#ppt_x"/>
                                          </p:val>
                                        </p:tav>
                                      </p:tavLst>
                                    </p:anim>
                                    <p:anim calcmode="lin" valueType="num">
                                      <p:cBhvr>
                                        <p:cTn id="69" dur="1000" fill="hold"/>
                                        <p:tgtEl>
                                          <p:spTgt spid="19"/>
                                        </p:tgtEl>
                                        <p:attrNameLst>
                                          <p:attrName>ppt_y</p:attrName>
                                        </p:attrNameLst>
                                      </p:cBhvr>
                                      <p:tavLst>
                                        <p:tav tm="0">
                                          <p:val>
                                            <p:strVal val="#ppt_y+.1"/>
                                          </p:val>
                                        </p:tav>
                                        <p:tav tm="100000">
                                          <p:val>
                                            <p:strVal val="#ppt_y"/>
                                          </p:val>
                                        </p:tav>
                                      </p:tavLst>
                                    </p:anim>
                                  </p:childTnLst>
                                </p:cTn>
                              </p:par>
                            </p:childTnLst>
                          </p:cTn>
                        </p:par>
                        <p:par>
                          <p:cTn id="70" fill="hold">
                            <p:stCondLst>
                              <p:cond delay="3000"/>
                            </p:stCondLst>
                            <p:childTnLst>
                              <p:par>
                                <p:cTn id="71" presetID="42" presetClass="entr" presetSubtype="0" fill="hold" grpId="0" nodeType="afterEffect">
                                  <p:stCondLst>
                                    <p:cond delay="0"/>
                                  </p:stCondLst>
                                  <p:childTnLst>
                                    <p:set>
                                      <p:cBhvr>
                                        <p:cTn id="72" dur="1" fill="hold">
                                          <p:stCondLst>
                                            <p:cond delay="0"/>
                                          </p:stCondLst>
                                        </p:cTn>
                                        <p:tgtEl>
                                          <p:spTgt spid="20"/>
                                        </p:tgtEl>
                                        <p:attrNameLst>
                                          <p:attrName>style.visibility</p:attrName>
                                        </p:attrNameLst>
                                      </p:cBhvr>
                                      <p:to>
                                        <p:strVal val="visible"/>
                                      </p:to>
                                    </p:set>
                                    <p:animEffect transition="in" filter="fade">
                                      <p:cBhvr>
                                        <p:cTn id="73" dur="1000"/>
                                        <p:tgtEl>
                                          <p:spTgt spid="20"/>
                                        </p:tgtEl>
                                      </p:cBhvr>
                                    </p:animEffect>
                                    <p:anim calcmode="lin" valueType="num">
                                      <p:cBhvr>
                                        <p:cTn id="74" dur="1000" fill="hold"/>
                                        <p:tgtEl>
                                          <p:spTgt spid="20"/>
                                        </p:tgtEl>
                                        <p:attrNameLst>
                                          <p:attrName>ppt_x</p:attrName>
                                        </p:attrNameLst>
                                      </p:cBhvr>
                                      <p:tavLst>
                                        <p:tav tm="0">
                                          <p:val>
                                            <p:strVal val="#ppt_x"/>
                                          </p:val>
                                        </p:tav>
                                        <p:tav tm="100000">
                                          <p:val>
                                            <p:strVal val="#ppt_x"/>
                                          </p:val>
                                        </p:tav>
                                      </p:tavLst>
                                    </p:anim>
                                    <p:anim calcmode="lin" valueType="num">
                                      <p:cBhvr>
                                        <p:cTn id="75"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42" presetClass="entr" presetSubtype="0" fill="hold" grpId="0" nodeType="click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fade">
                                      <p:cBhvr>
                                        <p:cTn id="80" dur="1000"/>
                                        <p:tgtEl>
                                          <p:spTgt spid="22"/>
                                        </p:tgtEl>
                                      </p:cBhvr>
                                    </p:animEffect>
                                    <p:anim calcmode="lin" valueType="num">
                                      <p:cBhvr>
                                        <p:cTn id="81" dur="1000" fill="hold"/>
                                        <p:tgtEl>
                                          <p:spTgt spid="22"/>
                                        </p:tgtEl>
                                        <p:attrNameLst>
                                          <p:attrName>ppt_x</p:attrName>
                                        </p:attrNameLst>
                                      </p:cBhvr>
                                      <p:tavLst>
                                        <p:tav tm="0">
                                          <p:val>
                                            <p:strVal val="#ppt_x"/>
                                          </p:val>
                                        </p:tav>
                                        <p:tav tm="100000">
                                          <p:val>
                                            <p:strVal val="#ppt_x"/>
                                          </p:val>
                                        </p:tav>
                                      </p:tavLst>
                                    </p:anim>
                                    <p:anim calcmode="lin" valueType="num">
                                      <p:cBhvr>
                                        <p:cTn id="82" dur="1000" fill="hold"/>
                                        <p:tgtEl>
                                          <p:spTgt spid="22"/>
                                        </p:tgtEl>
                                        <p:attrNameLst>
                                          <p:attrName>ppt_y</p:attrName>
                                        </p:attrNameLst>
                                      </p:cBhvr>
                                      <p:tavLst>
                                        <p:tav tm="0">
                                          <p:val>
                                            <p:strVal val="#ppt_y+.1"/>
                                          </p:val>
                                        </p:tav>
                                        <p:tav tm="100000">
                                          <p:val>
                                            <p:strVal val="#ppt_y"/>
                                          </p:val>
                                        </p:tav>
                                      </p:tavLst>
                                    </p:anim>
                                  </p:childTnLst>
                                </p:cTn>
                              </p:par>
                            </p:childTnLst>
                          </p:cTn>
                        </p:par>
                        <p:par>
                          <p:cTn id="83" fill="hold">
                            <p:stCondLst>
                              <p:cond delay="1000"/>
                            </p:stCondLst>
                            <p:childTnLst>
                              <p:par>
                                <p:cTn id="84" presetID="42" presetClass="entr" presetSubtype="0" fill="hold" grpId="0" nodeType="afterEffect">
                                  <p:stCondLst>
                                    <p:cond delay="0"/>
                                  </p:stCondLst>
                                  <p:childTnLst>
                                    <p:set>
                                      <p:cBhvr>
                                        <p:cTn id="85" dur="1" fill="hold">
                                          <p:stCondLst>
                                            <p:cond delay="0"/>
                                          </p:stCondLst>
                                        </p:cTn>
                                        <p:tgtEl>
                                          <p:spTgt spid="23"/>
                                        </p:tgtEl>
                                        <p:attrNameLst>
                                          <p:attrName>style.visibility</p:attrName>
                                        </p:attrNameLst>
                                      </p:cBhvr>
                                      <p:to>
                                        <p:strVal val="visible"/>
                                      </p:to>
                                    </p:set>
                                    <p:animEffect transition="in" filter="fade">
                                      <p:cBhvr>
                                        <p:cTn id="86" dur="1000"/>
                                        <p:tgtEl>
                                          <p:spTgt spid="23"/>
                                        </p:tgtEl>
                                      </p:cBhvr>
                                    </p:animEffect>
                                    <p:anim calcmode="lin" valueType="num">
                                      <p:cBhvr>
                                        <p:cTn id="87" dur="1000" fill="hold"/>
                                        <p:tgtEl>
                                          <p:spTgt spid="23"/>
                                        </p:tgtEl>
                                        <p:attrNameLst>
                                          <p:attrName>ppt_x</p:attrName>
                                        </p:attrNameLst>
                                      </p:cBhvr>
                                      <p:tavLst>
                                        <p:tav tm="0">
                                          <p:val>
                                            <p:strVal val="#ppt_x"/>
                                          </p:val>
                                        </p:tav>
                                        <p:tav tm="100000">
                                          <p:val>
                                            <p:strVal val="#ppt_x"/>
                                          </p:val>
                                        </p:tav>
                                      </p:tavLst>
                                    </p:anim>
                                    <p:anim calcmode="lin" valueType="num">
                                      <p:cBhvr>
                                        <p:cTn id="88" dur="1000" fill="hold"/>
                                        <p:tgtEl>
                                          <p:spTgt spid="23"/>
                                        </p:tgtEl>
                                        <p:attrNameLst>
                                          <p:attrName>ppt_y</p:attrName>
                                        </p:attrNameLst>
                                      </p:cBhvr>
                                      <p:tavLst>
                                        <p:tav tm="0">
                                          <p:val>
                                            <p:strVal val="#ppt_y+.1"/>
                                          </p:val>
                                        </p:tav>
                                        <p:tav tm="100000">
                                          <p:val>
                                            <p:strVal val="#ppt_y"/>
                                          </p:val>
                                        </p:tav>
                                      </p:tavLst>
                                    </p:anim>
                                  </p:childTnLst>
                                </p:cTn>
                              </p:par>
                            </p:childTnLst>
                          </p:cTn>
                        </p:par>
                        <p:par>
                          <p:cTn id="89" fill="hold">
                            <p:stCondLst>
                              <p:cond delay="2000"/>
                            </p:stCondLst>
                            <p:childTnLst>
                              <p:par>
                                <p:cTn id="90" presetID="42" presetClass="entr" presetSubtype="0" fill="hold" grpId="0" nodeType="afterEffect">
                                  <p:stCondLst>
                                    <p:cond delay="0"/>
                                  </p:stCondLst>
                                  <p:childTnLst>
                                    <p:set>
                                      <p:cBhvr>
                                        <p:cTn id="91" dur="1" fill="hold">
                                          <p:stCondLst>
                                            <p:cond delay="0"/>
                                          </p:stCondLst>
                                        </p:cTn>
                                        <p:tgtEl>
                                          <p:spTgt spid="24"/>
                                        </p:tgtEl>
                                        <p:attrNameLst>
                                          <p:attrName>style.visibility</p:attrName>
                                        </p:attrNameLst>
                                      </p:cBhvr>
                                      <p:to>
                                        <p:strVal val="visible"/>
                                      </p:to>
                                    </p:set>
                                    <p:animEffect transition="in" filter="fade">
                                      <p:cBhvr>
                                        <p:cTn id="92" dur="1000"/>
                                        <p:tgtEl>
                                          <p:spTgt spid="24"/>
                                        </p:tgtEl>
                                      </p:cBhvr>
                                    </p:animEffect>
                                    <p:anim calcmode="lin" valueType="num">
                                      <p:cBhvr>
                                        <p:cTn id="93" dur="1000" fill="hold"/>
                                        <p:tgtEl>
                                          <p:spTgt spid="24"/>
                                        </p:tgtEl>
                                        <p:attrNameLst>
                                          <p:attrName>ppt_x</p:attrName>
                                        </p:attrNameLst>
                                      </p:cBhvr>
                                      <p:tavLst>
                                        <p:tav tm="0">
                                          <p:val>
                                            <p:strVal val="#ppt_x"/>
                                          </p:val>
                                        </p:tav>
                                        <p:tav tm="100000">
                                          <p:val>
                                            <p:strVal val="#ppt_x"/>
                                          </p:val>
                                        </p:tav>
                                      </p:tavLst>
                                    </p:anim>
                                    <p:anim calcmode="lin" valueType="num">
                                      <p:cBhvr>
                                        <p:cTn id="94" dur="1000" fill="hold"/>
                                        <p:tgtEl>
                                          <p:spTgt spid="24"/>
                                        </p:tgtEl>
                                        <p:attrNameLst>
                                          <p:attrName>ppt_y</p:attrName>
                                        </p:attrNameLst>
                                      </p:cBhvr>
                                      <p:tavLst>
                                        <p:tav tm="0">
                                          <p:val>
                                            <p:strVal val="#ppt_y+.1"/>
                                          </p:val>
                                        </p:tav>
                                        <p:tav tm="100000">
                                          <p:val>
                                            <p:strVal val="#ppt_y"/>
                                          </p:val>
                                        </p:tav>
                                      </p:tavLst>
                                    </p:anim>
                                  </p:childTnLst>
                                </p:cTn>
                              </p:par>
                            </p:childTnLst>
                          </p:cTn>
                        </p:par>
                        <p:par>
                          <p:cTn id="95" fill="hold">
                            <p:stCondLst>
                              <p:cond delay="3000"/>
                            </p:stCondLst>
                            <p:childTnLst>
                              <p:par>
                                <p:cTn id="96" presetID="42" presetClass="entr" presetSubtype="0" fill="hold" grpId="0" nodeType="afterEffect">
                                  <p:stCondLst>
                                    <p:cond delay="0"/>
                                  </p:stCondLst>
                                  <p:childTnLst>
                                    <p:set>
                                      <p:cBhvr>
                                        <p:cTn id="97" dur="1" fill="hold">
                                          <p:stCondLst>
                                            <p:cond delay="0"/>
                                          </p:stCondLst>
                                        </p:cTn>
                                        <p:tgtEl>
                                          <p:spTgt spid="25"/>
                                        </p:tgtEl>
                                        <p:attrNameLst>
                                          <p:attrName>style.visibility</p:attrName>
                                        </p:attrNameLst>
                                      </p:cBhvr>
                                      <p:to>
                                        <p:strVal val="visible"/>
                                      </p:to>
                                    </p:set>
                                    <p:animEffect transition="in" filter="fade">
                                      <p:cBhvr>
                                        <p:cTn id="98" dur="1000"/>
                                        <p:tgtEl>
                                          <p:spTgt spid="25"/>
                                        </p:tgtEl>
                                      </p:cBhvr>
                                    </p:animEffect>
                                    <p:anim calcmode="lin" valueType="num">
                                      <p:cBhvr>
                                        <p:cTn id="99" dur="1000" fill="hold"/>
                                        <p:tgtEl>
                                          <p:spTgt spid="25"/>
                                        </p:tgtEl>
                                        <p:attrNameLst>
                                          <p:attrName>ppt_x</p:attrName>
                                        </p:attrNameLst>
                                      </p:cBhvr>
                                      <p:tavLst>
                                        <p:tav tm="0">
                                          <p:val>
                                            <p:strVal val="#ppt_x"/>
                                          </p:val>
                                        </p:tav>
                                        <p:tav tm="100000">
                                          <p:val>
                                            <p:strVal val="#ppt_x"/>
                                          </p:val>
                                        </p:tav>
                                      </p:tavLst>
                                    </p:anim>
                                    <p:anim calcmode="lin" valueType="num">
                                      <p:cBhvr>
                                        <p:cTn id="100" dur="1000" fill="hold"/>
                                        <p:tgtEl>
                                          <p:spTgt spid="25"/>
                                        </p:tgtEl>
                                        <p:attrNameLst>
                                          <p:attrName>ppt_y</p:attrName>
                                        </p:attrNameLst>
                                      </p:cBhvr>
                                      <p:tavLst>
                                        <p:tav tm="0">
                                          <p:val>
                                            <p:strVal val="#ppt_y+.1"/>
                                          </p:val>
                                        </p:tav>
                                        <p:tav tm="100000">
                                          <p:val>
                                            <p:strVal val="#ppt_y"/>
                                          </p:val>
                                        </p:tav>
                                      </p:tavLst>
                                    </p:anim>
                                  </p:childTnLst>
                                </p:cTn>
                              </p:par>
                            </p:childTnLst>
                          </p:cTn>
                        </p:par>
                        <p:par>
                          <p:cTn id="101" fill="hold">
                            <p:stCondLst>
                              <p:cond delay="4000"/>
                            </p:stCondLst>
                            <p:childTnLst>
                              <p:par>
                                <p:cTn id="102" presetID="42" presetClass="entr" presetSubtype="0" fill="hold" grpId="0" nodeType="afterEffect">
                                  <p:stCondLst>
                                    <p:cond delay="0"/>
                                  </p:stCondLst>
                                  <p:childTnLst>
                                    <p:set>
                                      <p:cBhvr>
                                        <p:cTn id="103" dur="1" fill="hold">
                                          <p:stCondLst>
                                            <p:cond delay="0"/>
                                          </p:stCondLst>
                                        </p:cTn>
                                        <p:tgtEl>
                                          <p:spTgt spid="26"/>
                                        </p:tgtEl>
                                        <p:attrNameLst>
                                          <p:attrName>style.visibility</p:attrName>
                                        </p:attrNameLst>
                                      </p:cBhvr>
                                      <p:to>
                                        <p:strVal val="visible"/>
                                      </p:to>
                                    </p:set>
                                    <p:animEffect transition="in" filter="fade">
                                      <p:cBhvr>
                                        <p:cTn id="104" dur="1000"/>
                                        <p:tgtEl>
                                          <p:spTgt spid="26"/>
                                        </p:tgtEl>
                                      </p:cBhvr>
                                    </p:animEffect>
                                    <p:anim calcmode="lin" valueType="num">
                                      <p:cBhvr>
                                        <p:cTn id="105" dur="1000" fill="hold"/>
                                        <p:tgtEl>
                                          <p:spTgt spid="26"/>
                                        </p:tgtEl>
                                        <p:attrNameLst>
                                          <p:attrName>ppt_x</p:attrName>
                                        </p:attrNameLst>
                                      </p:cBhvr>
                                      <p:tavLst>
                                        <p:tav tm="0">
                                          <p:val>
                                            <p:strVal val="#ppt_x"/>
                                          </p:val>
                                        </p:tav>
                                        <p:tav tm="100000">
                                          <p:val>
                                            <p:strVal val="#ppt_x"/>
                                          </p:val>
                                        </p:tav>
                                      </p:tavLst>
                                    </p:anim>
                                    <p:anim calcmode="lin" valueType="num">
                                      <p:cBhvr>
                                        <p:cTn id="106" dur="1000" fill="hold"/>
                                        <p:tgtEl>
                                          <p:spTgt spid="26"/>
                                        </p:tgtEl>
                                        <p:attrNameLst>
                                          <p:attrName>ppt_y</p:attrName>
                                        </p:attrNameLst>
                                      </p:cBhvr>
                                      <p:tavLst>
                                        <p:tav tm="0">
                                          <p:val>
                                            <p:strVal val="#ppt_y+.1"/>
                                          </p:val>
                                        </p:tav>
                                        <p:tav tm="100000">
                                          <p:val>
                                            <p:strVal val="#ppt_y"/>
                                          </p:val>
                                        </p:tav>
                                      </p:tavLst>
                                    </p:anim>
                                  </p:childTnLst>
                                </p:cTn>
                              </p:par>
                              <p:par>
                                <p:cTn id="107" presetID="53" presetClass="entr" presetSubtype="16" fill="hold" grpId="0" nodeType="withEffect">
                                  <p:stCondLst>
                                    <p:cond delay="0"/>
                                  </p:stCondLst>
                                  <p:childTnLst>
                                    <p:set>
                                      <p:cBhvr>
                                        <p:cTn id="108" dur="1" fill="hold">
                                          <p:stCondLst>
                                            <p:cond delay="0"/>
                                          </p:stCondLst>
                                        </p:cTn>
                                        <p:tgtEl>
                                          <p:spTgt spid="27"/>
                                        </p:tgtEl>
                                        <p:attrNameLst>
                                          <p:attrName>style.visibility</p:attrName>
                                        </p:attrNameLst>
                                      </p:cBhvr>
                                      <p:to>
                                        <p:strVal val="visible"/>
                                      </p:to>
                                    </p:set>
                                    <p:anim calcmode="lin" valueType="num">
                                      <p:cBhvr>
                                        <p:cTn id="109" dur="500" fill="hold"/>
                                        <p:tgtEl>
                                          <p:spTgt spid="27"/>
                                        </p:tgtEl>
                                        <p:attrNameLst>
                                          <p:attrName>ppt_w</p:attrName>
                                        </p:attrNameLst>
                                      </p:cBhvr>
                                      <p:tavLst>
                                        <p:tav tm="0">
                                          <p:val>
                                            <p:fltVal val="0"/>
                                          </p:val>
                                        </p:tav>
                                        <p:tav tm="100000">
                                          <p:val>
                                            <p:strVal val="#ppt_w"/>
                                          </p:val>
                                        </p:tav>
                                      </p:tavLst>
                                    </p:anim>
                                    <p:anim calcmode="lin" valueType="num">
                                      <p:cBhvr>
                                        <p:cTn id="110" dur="500" fill="hold"/>
                                        <p:tgtEl>
                                          <p:spTgt spid="27"/>
                                        </p:tgtEl>
                                        <p:attrNameLst>
                                          <p:attrName>ppt_h</p:attrName>
                                        </p:attrNameLst>
                                      </p:cBhvr>
                                      <p:tavLst>
                                        <p:tav tm="0">
                                          <p:val>
                                            <p:fltVal val="0"/>
                                          </p:val>
                                        </p:tav>
                                        <p:tav tm="100000">
                                          <p:val>
                                            <p:strVal val="#ppt_h"/>
                                          </p:val>
                                        </p:tav>
                                      </p:tavLst>
                                    </p:anim>
                                    <p:animEffect transition="in" filter="fade">
                                      <p:cBhvr>
                                        <p:cTn id="11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animBg="1"/>
      <p:bldP spid="6" grpId="0" animBg="1"/>
      <p:bldP spid="7" grpId="0" animBg="1"/>
      <p:bldP spid="8" grpId="0" animBg="1"/>
      <p:bldP spid="9" grpId="0" animBg="1"/>
      <p:bldP spid="10" grpId="0" animBg="1"/>
      <p:bldP spid="17" grpId="0" animBg="1"/>
      <p:bldP spid="18" grpId="0" animBg="1"/>
      <p:bldP spid="19" grpId="0" animBg="1"/>
      <p:bldP spid="20" grpId="0" animBg="1"/>
      <p:bldP spid="22" grpId="0" animBg="1"/>
      <p:bldP spid="23" grpId="0" animBg="1"/>
      <p:bldP spid="24" grpId="0" animBg="1"/>
      <p:bldP spid="25" grpId="0" animBg="1"/>
      <p:bldP spid="26" grpId="0" animBg="1"/>
      <p:bldP spid="27"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1"/>
          <p:cNvSpPr>
            <a:spLocks noChangeArrowheads="1"/>
          </p:cNvSpPr>
          <p:nvPr/>
        </p:nvSpPr>
        <p:spPr bwMode="auto">
          <a:xfrm>
            <a:off x="755576" y="764704"/>
            <a:ext cx="7602612" cy="5478423"/>
          </a:xfrm>
          <a:prstGeom prst="rect">
            <a:avLst/>
          </a:prstGeom>
          <a:noFill/>
          <a:ln>
            <a:noFill/>
          </a:ln>
          <a:effectLst>
            <a:prstShdw prst="shdw17" dist="17961" dir="2700000">
              <a:srgbClr val="4D7A20"/>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lnSpc>
                <a:spcPts val="3500"/>
              </a:lnSpc>
            </a:pPr>
            <a:r>
              <a:rPr lang="en-US" altLang="zh-CN" sz="2800" b="1" dirty="0" smtClean="0">
                <a:solidFill>
                  <a:srgbClr val="C00000"/>
                </a:solidFill>
                <a:latin typeface="微软雅黑" panose="020B0503020204020204" pitchFamily="34" charset="-122"/>
                <a:ea typeface="微软雅黑" panose="020B0503020204020204" pitchFamily="34" charset="-122"/>
              </a:rPr>
              <a:t>6</a:t>
            </a:r>
            <a:r>
              <a:rPr lang="zh-CN" altLang="en-US" sz="2800" b="1" dirty="0" smtClean="0">
                <a:solidFill>
                  <a:srgbClr val="C00000"/>
                </a:solidFill>
                <a:latin typeface="微软雅黑" panose="020B0503020204020204" pitchFamily="34" charset="-122"/>
                <a:ea typeface="微软雅黑" panose="020B0503020204020204" pitchFamily="34" charset="-122"/>
              </a:rPr>
              <a:t>、处分</a:t>
            </a:r>
            <a:endParaRPr lang="en-US" altLang="zh-CN" sz="2800" b="1" dirty="0" smtClean="0">
              <a:solidFill>
                <a:srgbClr val="C00000"/>
              </a:solidFill>
              <a:latin typeface="微软雅黑" panose="020B0503020204020204" pitchFamily="34" charset="-122"/>
              <a:ea typeface="微软雅黑" panose="020B0503020204020204" pitchFamily="34" charset="-122"/>
            </a:endParaRPr>
          </a:p>
          <a:p>
            <a:pPr algn="l">
              <a:lnSpc>
                <a:spcPts val="3500"/>
              </a:lnSpc>
            </a:pPr>
            <a:r>
              <a:rPr lang="en-US" altLang="zh-CN" sz="2000" b="1" dirty="0" smtClean="0">
                <a:solidFill>
                  <a:srgbClr val="002060"/>
                </a:solidFill>
                <a:latin typeface="Times New Roman" panose="02020603050405020304" pitchFamily="18" charset="0"/>
                <a:ea typeface="宋体" panose="02010600030101010101" pitchFamily="2" charset="-122"/>
              </a:rPr>
              <a:t>1</a:t>
            </a:r>
            <a:r>
              <a:rPr lang="zh-CN" altLang="en-US" sz="2000" b="1" dirty="0" smtClean="0">
                <a:solidFill>
                  <a:srgbClr val="002060"/>
                </a:solidFill>
                <a:latin typeface="Times New Roman" panose="02020603050405020304" pitchFamily="18" charset="0"/>
                <a:ea typeface="宋体" panose="02010600030101010101" pitchFamily="2" charset="-122"/>
              </a:rPr>
              <a:t>、一学期门课无故旷课达三分之一及以上的课程，请假超过三分之二以上的课程，取消考试资格，直接重修。</a:t>
            </a:r>
            <a:endParaRPr lang="en-US" altLang="zh-CN" sz="2000" b="1" dirty="0" smtClean="0">
              <a:solidFill>
                <a:srgbClr val="002060"/>
              </a:solidFill>
              <a:latin typeface="Times New Roman" panose="02020603050405020304" pitchFamily="18" charset="0"/>
              <a:ea typeface="宋体" panose="02010600030101010101" pitchFamily="2" charset="-122"/>
            </a:endParaRPr>
          </a:p>
          <a:p>
            <a:pPr algn="l">
              <a:lnSpc>
                <a:spcPts val="3500"/>
              </a:lnSpc>
            </a:pPr>
            <a:r>
              <a:rPr lang="en-US" altLang="zh-CN" sz="2000" b="1" dirty="0" smtClean="0">
                <a:solidFill>
                  <a:srgbClr val="002060"/>
                </a:solidFill>
                <a:latin typeface="Times New Roman" panose="02020603050405020304" pitchFamily="18" charset="0"/>
                <a:ea typeface="宋体" panose="02010600030101010101" pitchFamily="2" charset="-122"/>
              </a:rPr>
              <a:t>2</a:t>
            </a:r>
            <a:r>
              <a:rPr lang="zh-CN" altLang="en-US" sz="2000" b="1" dirty="0" smtClean="0">
                <a:solidFill>
                  <a:srgbClr val="002060"/>
                </a:solidFill>
                <a:latin typeface="Times New Roman" panose="02020603050405020304" pitchFamily="18" charset="0"/>
                <a:ea typeface="宋体" panose="02010600030101010101" pitchFamily="2" charset="-122"/>
              </a:rPr>
              <a:t>、每学期挂科达本学期总分学</a:t>
            </a:r>
            <a:r>
              <a:rPr lang="en-US" altLang="zh-CN" sz="2000" b="1" dirty="0" smtClean="0">
                <a:solidFill>
                  <a:srgbClr val="002060"/>
                </a:solidFill>
                <a:latin typeface="Times New Roman" panose="02020603050405020304" pitchFamily="18" charset="0"/>
                <a:ea typeface="宋体" panose="02010600030101010101" pitchFamily="2" charset="-122"/>
              </a:rPr>
              <a:t>40%</a:t>
            </a:r>
            <a:r>
              <a:rPr lang="zh-CN" altLang="en-US" sz="2000" b="1" dirty="0" smtClean="0">
                <a:solidFill>
                  <a:srgbClr val="002060"/>
                </a:solidFill>
                <a:latin typeface="Times New Roman" panose="02020603050405020304" pitchFamily="18" charset="0"/>
                <a:ea typeface="宋体" panose="02010600030101010101" pitchFamily="2" charset="-122"/>
              </a:rPr>
              <a:t>及以上的同学，给予学业警告处分，通知家长。</a:t>
            </a:r>
            <a:r>
              <a:rPr lang="zh-CN" altLang="en-US" sz="2000" b="1" dirty="0">
                <a:solidFill>
                  <a:srgbClr val="FF0000"/>
                </a:solidFill>
                <a:latin typeface="Times New Roman" panose="02020603050405020304" pitchFamily="18" charset="0"/>
                <a:ea typeface="宋体" panose="02010600030101010101" pitchFamily="2" charset="-122"/>
              </a:rPr>
              <a:t>每</a:t>
            </a:r>
            <a:r>
              <a:rPr lang="zh-CN" altLang="en-US" sz="2000" b="1" dirty="0" smtClean="0">
                <a:solidFill>
                  <a:srgbClr val="FF0000"/>
                </a:solidFill>
                <a:latin typeface="Times New Roman" panose="02020603050405020304" pitchFamily="18" charset="0"/>
                <a:ea typeface="宋体" panose="02010600030101010101" pitchFamily="2" charset="-122"/>
              </a:rPr>
              <a:t>学年挂科未达到学年总分学</a:t>
            </a:r>
            <a:r>
              <a:rPr lang="en-US" altLang="zh-CN" sz="2000" b="1" dirty="0" smtClean="0">
                <a:solidFill>
                  <a:srgbClr val="FF0000"/>
                </a:solidFill>
                <a:latin typeface="Times New Roman" panose="02020603050405020304" pitchFamily="18" charset="0"/>
                <a:ea typeface="宋体" panose="02010600030101010101" pitchFamily="2" charset="-122"/>
              </a:rPr>
              <a:t>60%</a:t>
            </a:r>
            <a:r>
              <a:rPr lang="zh-CN" altLang="en-US" sz="2000" b="1" dirty="0" smtClean="0">
                <a:solidFill>
                  <a:srgbClr val="FF0000"/>
                </a:solidFill>
                <a:latin typeface="Times New Roman" panose="02020603050405020304" pitchFamily="18" charset="0"/>
                <a:ea typeface="宋体" panose="02010600030101010101" pitchFamily="2" charset="-122"/>
              </a:rPr>
              <a:t>的</a:t>
            </a:r>
            <a:r>
              <a:rPr lang="zh-CN" altLang="en-US" sz="2000" b="1" dirty="0">
                <a:solidFill>
                  <a:srgbClr val="FF0000"/>
                </a:solidFill>
                <a:latin typeface="Times New Roman" panose="02020603050405020304" pitchFamily="18" charset="0"/>
                <a:ea typeface="宋体" panose="02010600030101010101" pitchFamily="2" charset="-122"/>
              </a:rPr>
              <a:t>同学</a:t>
            </a:r>
            <a:r>
              <a:rPr lang="zh-CN" altLang="en-US" sz="2000" b="1" dirty="0" smtClean="0">
                <a:solidFill>
                  <a:srgbClr val="FF0000"/>
                </a:solidFill>
                <a:latin typeface="Times New Roman" panose="02020603050405020304" pitchFamily="18" charset="0"/>
                <a:ea typeface="宋体" panose="02010600030101010101" pitchFamily="2" charset="-122"/>
              </a:rPr>
              <a:t>，经学院审核报教务处行文，转入下一年级学习</a:t>
            </a:r>
            <a:r>
              <a:rPr lang="zh-CN" altLang="en-US" sz="2000" b="1" dirty="0">
                <a:solidFill>
                  <a:srgbClr val="FF0000"/>
                </a:solidFill>
                <a:latin typeface="Times New Roman" panose="02020603050405020304" pitchFamily="18" charset="0"/>
                <a:ea typeface="宋体" panose="02010600030101010101" pitchFamily="2" charset="-122"/>
              </a:rPr>
              <a:t>，通知家长</a:t>
            </a:r>
            <a:r>
              <a:rPr lang="zh-CN" altLang="en-US" sz="2000" b="1" dirty="0" smtClean="0">
                <a:solidFill>
                  <a:srgbClr val="FF0000"/>
                </a:solidFill>
                <a:latin typeface="Times New Roman" panose="02020603050405020304" pitchFamily="18" charset="0"/>
                <a:ea typeface="宋体" panose="02010600030101010101" pitchFamily="2" charset="-122"/>
              </a:rPr>
              <a:t>。留级后仍不能达到 </a:t>
            </a:r>
            <a:r>
              <a:rPr lang="en-US" altLang="zh-CN" sz="2000" b="1" dirty="0" smtClean="0">
                <a:solidFill>
                  <a:srgbClr val="FF0000"/>
                </a:solidFill>
                <a:latin typeface="Times New Roman" panose="02020603050405020304" pitchFamily="18" charset="0"/>
                <a:ea typeface="宋体" panose="02010600030101010101" pitchFamily="2" charset="-122"/>
              </a:rPr>
              <a:t>60%</a:t>
            </a:r>
            <a:r>
              <a:rPr lang="zh-CN" altLang="en-US" sz="2000" b="1" dirty="0" smtClean="0">
                <a:solidFill>
                  <a:srgbClr val="FF0000"/>
                </a:solidFill>
                <a:latin typeface="Times New Roman" panose="02020603050405020304" pitchFamily="18" charset="0"/>
                <a:ea typeface="宋体" panose="02010600030101010101" pitchFamily="2" charset="-122"/>
              </a:rPr>
              <a:t>的，作退学处理。</a:t>
            </a:r>
            <a:endParaRPr lang="en-US" altLang="zh-CN" sz="2000" b="1" dirty="0">
              <a:solidFill>
                <a:srgbClr val="FF0000"/>
              </a:solidFill>
              <a:latin typeface="Times New Roman" panose="02020603050405020304" pitchFamily="18" charset="0"/>
              <a:ea typeface="宋体" panose="02010600030101010101" pitchFamily="2" charset="-122"/>
            </a:endParaRPr>
          </a:p>
          <a:p>
            <a:pPr algn="l">
              <a:lnSpc>
                <a:spcPts val="3500"/>
              </a:lnSpc>
            </a:pPr>
            <a:r>
              <a:rPr lang="en-US" altLang="zh-CN" sz="2000" b="1" dirty="0" smtClean="0">
                <a:solidFill>
                  <a:srgbClr val="002060"/>
                </a:solidFill>
                <a:latin typeface="Times New Roman" panose="02020603050405020304" pitchFamily="18" charset="0"/>
                <a:ea typeface="宋体" panose="02010600030101010101" pitchFamily="2" charset="-122"/>
              </a:rPr>
              <a:t>3</a:t>
            </a:r>
            <a:r>
              <a:rPr lang="zh-CN" altLang="en-US" sz="2000" b="1" dirty="0" smtClean="0">
                <a:solidFill>
                  <a:srgbClr val="002060"/>
                </a:solidFill>
                <a:latin typeface="Times New Roman" panose="02020603050405020304" pitchFamily="18" charset="0"/>
                <a:ea typeface="宋体" panose="02010600030101010101" pitchFamily="2" charset="-122"/>
              </a:rPr>
              <a:t>、</a:t>
            </a:r>
            <a:r>
              <a:rPr lang="zh-CN" altLang="en-US" sz="2000" b="1" dirty="0" smtClean="0">
                <a:solidFill>
                  <a:srgbClr val="FF0000"/>
                </a:solidFill>
                <a:latin typeface="Times New Roman" panose="02020603050405020304" pitchFamily="18" charset="0"/>
                <a:ea typeface="宋体" panose="02010600030101010101" pitchFamily="2" charset="-122"/>
              </a:rPr>
              <a:t>毕业论文工作开始前，累计不及格课程达</a:t>
            </a:r>
            <a:r>
              <a:rPr lang="en-US" altLang="zh-CN" sz="2000" b="1" dirty="0" smtClean="0">
                <a:solidFill>
                  <a:srgbClr val="FF0000"/>
                </a:solidFill>
                <a:latin typeface="Times New Roman" panose="02020603050405020304" pitchFamily="18" charset="0"/>
                <a:ea typeface="宋体" panose="02010600030101010101" pitchFamily="2" charset="-122"/>
              </a:rPr>
              <a:t>15</a:t>
            </a:r>
            <a:r>
              <a:rPr lang="zh-CN" altLang="en-US" sz="2000" b="1" dirty="0" smtClean="0">
                <a:solidFill>
                  <a:srgbClr val="FF0000"/>
                </a:solidFill>
                <a:latin typeface="Times New Roman" panose="02020603050405020304" pitchFamily="18" charset="0"/>
                <a:ea typeface="宋体" panose="02010600030101010101" pitchFamily="2" charset="-122"/>
              </a:rPr>
              <a:t>学发以上的，不能参加毕业论文环节，报教务处编入下一年级学习。</a:t>
            </a:r>
            <a:endParaRPr lang="en-US" altLang="zh-CN" sz="2000" b="1" dirty="0" smtClean="0">
              <a:solidFill>
                <a:srgbClr val="FF0000"/>
              </a:solidFill>
              <a:latin typeface="Times New Roman" panose="02020603050405020304" pitchFamily="18" charset="0"/>
              <a:ea typeface="宋体" panose="02010600030101010101" pitchFamily="2" charset="-122"/>
            </a:endParaRPr>
          </a:p>
          <a:p>
            <a:pPr algn="l">
              <a:lnSpc>
                <a:spcPts val="3500"/>
              </a:lnSpc>
            </a:pPr>
            <a:r>
              <a:rPr lang="en-US" altLang="zh-CN" sz="2000" b="1" dirty="0" smtClean="0">
                <a:solidFill>
                  <a:srgbClr val="002060"/>
                </a:solidFill>
                <a:latin typeface="Times New Roman" panose="02020603050405020304" pitchFamily="18" charset="0"/>
                <a:ea typeface="宋体" panose="02010600030101010101" pitchFamily="2" charset="-122"/>
              </a:rPr>
              <a:t>4</a:t>
            </a:r>
            <a:r>
              <a:rPr lang="zh-CN" altLang="en-US" sz="2000" b="1" dirty="0" smtClean="0">
                <a:solidFill>
                  <a:srgbClr val="002060"/>
                </a:solidFill>
                <a:latin typeface="Times New Roman" panose="02020603050405020304" pitchFamily="18" charset="0"/>
                <a:ea typeface="宋体" panose="02010600030101010101" pitchFamily="2" charset="-122"/>
              </a:rPr>
              <a:t>、考试舞弊情节较轻给予警告处理，情节较重给予严重警告处分，两次舞弊或一次舞弊情节非常严重给予记过处分。</a:t>
            </a:r>
            <a:endParaRPr lang="zh-CN" altLang="en-US" sz="2000" b="1" dirty="0">
              <a:solidFill>
                <a:srgbClr val="FF0000"/>
              </a:solidFill>
              <a:latin typeface="Times New Roman" panose="02020603050405020304" pitchFamily="18" charset="0"/>
              <a:ea typeface="宋体" panose="02010600030101010101" pitchFamily="2" charset="-122"/>
            </a:endParaRPr>
          </a:p>
          <a:p>
            <a:pPr algn="l">
              <a:lnSpc>
                <a:spcPts val="3500"/>
              </a:lnSpc>
            </a:pPr>
            <a:endParaRPr lang="zh-CN" altLang="en-US" sz="2000" b="1" dirty="0">
              <a:solidFill>
                <a:srgbClr val="FF0000"/>
              </a:solidFill>
              <a:latin typeface="Times New Roman" panose="02020603050405020304" pitchFamily="18"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3000">
        <p14:honeycomb/>
      </p:transition>
    </mc:Choice>
    <mc:Fallback>
      <p:transition spd="slow">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1"/>
          <p:cNvSpPr>
            <a:spLocks noChangeArrowheads="1"/>
          </p:cNvSpPr>
          <p:nvPr/>
        </p:nvSpPr>
        <p:spPr bwMode="auto">
          <a:xfrm>
            <a:off x="571500" y="1052736"/>
            <a:ext cx="7786688" cy="4580741"/>
          </a:xfrm>
          <a:prstGeom prst="rect">
            <a:avLst/>
          </a:prstGeom>
          <a:noFill/>
          <a:ln>
            <a:noFill/>
          </a:ln>
          <a:effectLst>
            <a:prstShdw prst="shdw17" dist="17961" dir="2700000">
              <a:srgbClr val="4D7A20"/>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lnSpc>
                <a:spcPts val="3500"/>
              </a:lnSpc>
            </a:pPr>
            <a:r>
              <a:rPr lang="en-US" altLang="zh-CN" sz="2800" b="1" dirty="0" smtClean="0">
                <a:solidFill>
                  <a:srgbClr val="C00000"/>
                </a:solidFill>
                <a:latin typeface="微软雅黑" panose="020B0503020204020204" pitchFamily="34" charset="-122"/>
                <a:ea typeface="微软雅黑" panose="020B0503020204020204" pitchFamily="34" charset="-122"/>
              </a:rPr>
              <a:t>7</a:t>
            </a:r>
            <a:r>
              <a:rPr lang="zh-CN" altLang="en-US" sz="2800" b="1" dirty="0" smtClean="0">
                <a:solidFill>
                  <a:srgbClr val="C00000"/>
                </a:solidFill>
                <a:latin typeface="微软雅黑" panose="020B0503020204020204" pitchFamily="34" charset="-122"/>
                <a:ea typeface="微软雅黑" panose="020B0503020204020204" pitchFamily="34" charset="-122"/>
              </a:rPr>
              <a:t>、毕业</a:t>
            </a:r>
            <a:r>
              <a:rPr lang="zh-CN" altLang="en-US" sz="2800" b="1" dirty="0">
                <a:solidFill>
                  <a:srgbClr val="C00000"/>
                </a:solidFill>
                <a:latin typeface="微软雅黑" panose="020B0503020204020204" pitchFamily="34" charset="-122"/>
                <a:ea typeface="微软雅黑" panose="020B0503020204020204" pitchFamily="34" charset="-122"/>
              </a:rPr>
              <a:t>证及学位</a:t>
            </a:r>
            <a:r>
              <a:rPr lang="zh-CN" altLang="en-US" sz="2800" b="1" dirty="0" smtClean="0">
                <a:solidFill>
                  <a:srgbClr val="C00000"/>
                </a:solidFill>
                <a:latin typeface="微软雅黑" panose="020B0503020204020204" pitchFamily="34" charset="-122"/>
                <a:ea typeface="微软雅黑" panose="020B0503020204020204" pitchFamily="34" charset="-122"/>
              </a:rPr>
              <a:t>证获取条件</a:t>
            </a:r>
            <a:endParaRPr lang="zh-CN" altLang="en-US" sz="2800" b="1" dirty="0">
              <a:solidFill>
                <a:srgbClr val="C00000"/>
              </a:solidFill>
              <a:latin typeface="微软雅黑" panose="020B0503020204020204" pitchFamily="34" charset="-122"/>
              <a:ea typeface="微软雅黑" panose="020B0503020204020204" pitchFamily="34" charset="-122"/>
            </a:endParaRPr>
          </a:p>
          <a:p>
            <a:pPr algn="l">
              <a:lnSpc>
                <a:spcPts val="3500"/>
              </a:lnSpc>
            </a:pPr>
            <a:r>
              <a:rPr lang="en-US" altLang="zh-CN" sz="2000" b="1" dirty="0">
                <a:solidFill>
                  <a:srgbClr val="002060"/>
                </a:solidFill>
                <a:latin typeface="Times New Roman" panose="02020603050405020304" pitchFamily="18" charset="0"/>
                <a:ea typeface="宋体" panose="02010600030101010101" pitchFamily="2" charset="-122"/>
              </a:rPr>
              <a:t>1</a:t>
            </a:r>
            <a:r>
              <a:rPr lang="zh-CN" altLang="en-US" sz="2000" b="1" dirty="0">
                <a:solidFill>
                  <a:srgbClr val="002060"/>
                </a:solidFill>
                <a:latin typeface="Times New Roman" panose="02020603050405020304" pitchFamily="18" charset="0"/>
                <a:ea typeface="宋体" panose="02010600030101010101" pitchFamily="2" charset="-122"/>
              </a:rPr>
              <a:t>）课程成绩平均分</a:t>
            </a:r>
            <a:r>
              <a:rPr lang="zh-CN" altLang="en-US" sz="2000" b="1" dirty="0" smtClean="0">
                <a:solidFill>
                  <a:srgbClr val="002060"/>
                </a:solidFill>
                <a:latin typeface="Times New Roman" panose="02020603050405020304" pitchFamily="18" charset="0"/>
                <a:ea typeface="宋体" panose="02010600030101010101" pitchFamily="2" charset="-122"/>
              </a:rPr>
              <a:t>达到</a:t>
            </a:r>
            <a:r>
              <a:rPr lang="en-US" altLang="zh-CN" sz="2000" b="1" dirty="0">
                <a:solidFill>
                  <a:srgbClr val="002060"/>
                </a:solidFill>
                <a:latin typeface="Times New Roman" panose="02020603050405020304" pitchFamily="18" charset="0"/>
                <a:ea typeface="宋体" panose="02010600030101010101" pitchFamily="2" charset="-122"/>
              </a:rPr>
              <a:t>70</a:t>
            </a:r>
            <a:r>
              <a:rPr lang="zh-CN" altLang="en-US" sz="2000" b="1" dirty="0">
                <a:solidFill>
                  <a:srgbClr val="002060"/>
                </a:solidFill>
                <a:latin typeface="Times New Roman" panose="02020603050405020304" pitchFamily="18" charset="0"/>
                <a:ea typeface="宋体" panose="02010600030101010101" pitchFamily="2" charset="-122"/>
              </a:rPr>
              <a:t>分</a:t>
            </a:r>
            <a:r>
              <a:rPr lang="zh-CN" altLang="en-US" sz="2000" b="1" dirty="0" smtClean="0">
                <a:solidFill>
                  <a:srgbClr val="002060"/>
                </a:solidFill>
                <a:latin typeface="Times New Roman" panose="02020603050405020304" pitchFamily="18" charset="0"/>
                <a:ea typeface="宋体" panose="02010600030101010101" pitchFamily="2" charset="-122"/>
              </a:rPr>
              <a:t>，否则两</a:t>
            </a:r>
            <a:r>
              <a:rPr lang="zh-CN" altLang="en-US" sz="2000" b="1" dirty="0">
                <a:solidFill>
                  <a:srgbClr val="002060"/>
                </a:solidFill>
                <a:latin typeface="Times New Roman" panose="02020603050405020304" pitchFamily="18" charset="0"/>
                <a:ea typeface="宋体" panose="02010600030101010101" pitchFamily="2" charset="-122"/>
              </a:rPr>
              <a:t>证都拿不到</a:t>
            </a:r>
            <a:endParaRPr lang="zh-CN" altLang="en-US" sz="2000" b="1" dirty="0">
              <a:solidFill>
                <a:srgbClr val="002060"/>
              </a:solidFill>
              <a:latin typeface="Times New Roman" panose="02020603050405020304" pitchFamily="18" charset="0"/>
              <a:ea typeface="宋体" panose="02010600030101010101" pitchFamily="2" charset="-122"/>
            </a:endParaRPr>
          </a:p>
          <a:p>
            <a:pPr algn="l">
              <a:lnSpc>
                <a:spcPts val="3500"/>
              </a:lnSpc>
            </a:pPr>
            <a:r>
              <a:rPr lang="en-US" altLang="zh-CN" sz="2000" b="1" dirty="0">
                <a:solidFill>
                  <a:srgbClr val="002060"/>
                </a:solidFill>
                <a:latin typeface="Times New Roman" panose="02020603050405020304" pitchFamily="18" charset="0"/>
                <a:ea typeface="宋体" panose="02010600030101010101" pitchFamily="2" charset="-122"/>
              </a:rPr>
              <a:t>2</a:t>
            </a:r>
            <a:r>
              <a:rPr lang="zh-CN" altLang="en-US" sz="2000" b="1" dirty="0">
                <a:solidFill>
                  <a:srgbClr val="002060"/>
                </a:solidFill>
                <a:latin typeface="Times New Roman" panose="02020603050405020304" pitchFamily="18" charset="0"/>
                <a:ea typeface="宋体" panose="02010600030101010101" pitchFamily="2" charset="-122"/>
              </a:rPr>
              <a:t>）素质</a:t>
            </a:r>
            <a:r>
              <a:rPr lang="zh-CN" altLang="en-US" sz="2000" b="1" dirty="0" smtClean="0">
                <a:solidFill>
                  <a:srgbClr val="002060"/>
                </a:solidFill>
                <a:latin typeface="Times New Roman" panose="02020603050405020304" pitchFamily="18" charset="0"/>
                <a:ea typeface="宋体" panose="02010600030101010101" pitchFamily="2" charset="-122"/>
              </a:rPr>
              <a:t>选修课修</a:t>
            </a:r>
            <a:r>
              <a:rPr lang="zh-CN" altLang="en-US" sz="2000" b="1" dirty="0">
                <a:solidFill>
                  <a:srgbClr val="002060"/>
                </a:solidFill>
                <a:latin typeface="Times New Roman" panose="02020603050405020304" pitchFamily="18" charset="0"/>
                <a:ea typeface="宋体" panose="02010600030101010101" pitchFamily="2" charset="-122"/>
              </a:rPr>
              <a:t>满学分</a:t>
            </a:r>
            <a:r>
              <a:rPr lang="zh-CN" altLang="en-US" sz="2000" b="1" dirty="0" smtClean="0">
                <a:solidFill>
                  <a:srgbClr val="002060"/>
                </a:solidFill>
                <a:latin typeface="Times New Roman" panose="02020603050405020304" pitchFamily="18" charset="0"/>
                <a:ea typeface="宋体" panose="02010600030101010101" pitchFamily="2" charset="-122"/>
              </a:rPr>
              <a:t>，否则两</a:t>
            </a:r>
            <a:r>
              <a:rPr lang="zh-CN" altLang="en-US" sz="2000" b="1" dirty="0">
                <a:solidFill>
                  <a:srgbClr val="002060"/>
                </a:solidFill>
                <a:latin typeface="Times New Roman" panose="02020603050405020304" pitchFamily="18" charset="0"/>
                <a:ea typeface="宋体" panose="02010600030101010101" pitchFamily="2" charset="-122"/>
              </a:rPr>
              <a:t>证都拿不到</a:t>
            </a:r>
            <a:endParaRPr lang="zh-CN" altLang="en-US" sz="2000" b="1" dirty="0">
              <a:solidFill>
                <a:srgbClr val="002060"/>
              </a:solidFill>
              <a:latin typeface="Times New Roman" panose="02020603050405020304" pitchFamily="18" charset="0"/>
              <a:ea typeface="宋体" panose="02010600030101010101" pitchFamily="2" charset="-122"/>
            </a:endParaRPr>
          </a:p>
          <a:p>
            <a:pPr algn="l">
              <a:lnSpc>
                <a:spcPts val="3500"/>
              </a:lnSpc>
            </a:pPr>
            <a:r>
              <a:rPr lang="en-US" altLang="zh-CN" sz="2000" b="1" dirty="0">
                <a:solidFill>
                  <a:srgbClr val="002060"/>
                </a:solidFill>
                <a:latin typeface="Times New Roman" panose="02020603050405020304" pitchFamily="18" charset="0"/>
                <a:ea typeface="宋体" panose="02010600030101010101" pitchFamily="2" charset="-122"/>
              </a:rPr>
              <a:t>3）</a:t>
            </a:r>
            <a:r>
              <a:rPr lang="zh-CN" altLang="en-US" sz="2000" b="1" dirty="0" smtClean="0">
                <a:solidFill>
                  <a:srgbClr val="002060"/>
                </a:solidFill>
                <a:latin typeface="Times New Roman" panose="02020603050405020304" pitchFamily="18" charset="0"/>
                <a:ea typeface="宋体" panose="02010600030101010101" pitchFamily="2" charset="-122"/>
              </a:rPr>
              <a:t>普通话达到二乙（民传三甲），否则两</a:t>
            </a:r>
            <a:r>
              <a:rPr lang="zh-CN" altLang="en-US" sz="2000" b="1" dirty="0">
                <a:solidFill>
                  <a:srgbClr val="002060"/>
                </a:solidFill>
                <a:latin typeface="Times New Roman" panose="02020603050405020304" pitchFamily="18" charset="0"/>
                <a:ea typeface="宋体" panose="02010600030101010101" pitchFamily="2" charset="-122"/>
              </a:rPr>
              <a:t>证都拿不到</a:t>
            </a:r>
            <a:endParaRPr lang="zh-CN" altLang="en-US" sz="2000" b="1" dirty="0">
              <a:solidFill>
                <a:srgbClr val="002060"/>
              </a:solidFill>
              <a:latin typeface="Times New Roman" panose="02020603050405020304" pitchFamily="18" charset="0"/>
              <a:ea typeface="宋体" panose="02010600030101010101" pitchFamily="2" charset="-122"/>
            </a:endParaRPr>
          </a:p>
          <a:p>
            <a:pPr algn="l">
              <a:lnSpc>
                <a:spcPts val="3500"/>
              </a:lnSpc>
            </a:pPr>
            <a:r>
              <a:rPr lang="en-US" altLang="zh-CN" sz="2000" b="1" dirty="0">
                <a:solidFill>
                  <a:srgbClr val="002060"/>
                </a:solidFill>
                <a:latin typeface="Times New Roman" panose="02020603050405020304" pitchFamily="18" charset="0"/>
                <a:ea typeface="宋体" panose="02010600030101010101" pitchFamily="2" charset="-122"/>
              </a:rPr>
              <a:t>4</a:t>
            </a:r>
            <a:r>
              <a:rPr lang="zh-CN" altLang="en-US" sz="2000" b="1" dirty="0" smtClean="0">
                <a:solidFill>
                  <a:srgbClr val="002060"/>
                </a:solidFill>
                <a:latin typeface="Times New Roman" panose="02020603050405020304" pitchFamily="18" charset="0"/>
                <a:ea typeface="宋体" panose="02010600030101010101" pitchFamily="2" charset="-122"/>
              </a:rPr>
              <a:t>）获得英语应用能力证，否则拿</a:t>
            </a:r>
            <a:r>
              <a:rPr lang="zh-CN" altLang="en-US" sz="2000" b="1" dirty="0">
                <a:solidFill>
                  <a:srgbClr val="002060"/>
                </a:solidFill>
                <a:latin typeface="Times New Roman" panose="02020603050405020304" pitchFamily="18" charset="0"/>
                <a:ea typeface="宋体" panose="02010600030101010101" pitchFamily="2" charset="-122"/>
              </a:rPr>
              <a:t>不到学位证</a:t>
            </a:r>
            <a:endParaRPr lang="zh-CN" altLang="en-US" sz="2000" b="1" dirty="0">
              <a:solidFill>
                <a:srgbClr val="002060"/>
              </a:solidFill>
              <a:latin typeface="Times New Roman" panose="02020603050405020304" pitchFamily="18" charset="0"/>
              <a:ea typeface="宋体" panose="02010600030101010101" pitchFamily="2" charset="-122"/>
            </a:endParaRPr>
          </a:p>
          <a:p>
            <a:pPr algn="l">
              <a:lnSpc>
                <a:spcPts val="3500"/>
              </a:lnSpc>
            </a:pPr>
            <a:r>
              <a:rPr lang="en-US" altLang="zh-CN" sz="2000" b="1" dirty="0">
                <a:solidFill>
                  <a:srgbClr val="002060"/>
                </a:solidFill>
                <a:latin typeface="Times New Roman" panose="02020603050405020304" pitchFamily="18" charset="0"/>
                <a:ea typeface="宋体" panose="02010600030101010101" pitchFamily="2" charset="-122"/>
              </a:rPr>
              <a:t>5</a:t>
            </a:r>
            <a:r>
              <a:rPr lang="zh-CN" altLang="en-US" sz="2000" b="1" dirty="0" smtClean="0">
                <a:solidFill>
                  <a:srgbClr val="002060"/>
                </a:solidFill>
                <a:latin typeface="Times New Roman" panose="02020603050405020304" pitchFamily="18" charset="0"/>
                <a:ea typeface="宋体" panose="02010600030101010101" pitchFamily="2" charset="-122"/>
              </a:rPr>
              <a:t>）通过教师资格证考试，拿教师资格证</a:t>
            </a:r>
            <a:endParaRPr lang="en-US" altLang="zh-CN" sz="2000" b="1" dirty="0" smtClean="0">
              <a:solidFill>
                <a:srgbClr val="002060"/>
              </a:solidFill>
              <a:latin typeface="Times New Roman" panose="02020603050405020304" pitchFamily="18" charset="0"/>
              <a:ea typeface="宋体" panose="02010600030101010101" pitchFamily="2" charset="-122"/>
            </a:endParaRPr>
          </a:p>
          <a:p>
            <a:pPr algn="l">
              <a:lnSpc>
                <a:spcPts val="3500"/>
              </a:lnSpc>
            </a:pPr>
            <a:r>
              <a:rPr lang="en-US" altLang="zh-CN" sz="2000" b="1" dirty="0" smtClean="0">
                <a:solidFill>
                  <a:srgbClr val="002060"/>
                </a:solidFill>
                <a:latin typeface="Times New Roman" panose="02020603050405020304" pitchFamily="18" charset="0"/>
                <a:ea typeface="宋体" panose="02010600030101010101" pitchFamily="2" charset="-122"/>
              </a:rPr>
              <a:t>6</a:t>
            </a:r>
            <a:r>
              <a:rPr lang="zh-CN" altLang="en-US" sz="2000" b="1" dirty="0" smtClean="0">
                <a:solidFill>
                  <a:srgbClr val="002060"/>
                </a:solidFill>
                <a:latin typeface="Times New Roman" panose="02020603050405020304" pitchFamily="18" charset="0"/>
                <a:ea typeface="宋体" panose="02010600030101010101" pitchFamily="2" charset="-122"/>
              </a:rPr>
              <a:t>）实习成绩达</a:t>
            </a:r>
            <a:r>
              <a:rPr lang="en-US" altLang="zh-CN" sz="2000" b="1" dirty="0">
                <a:solidFill>
                  <a:srgbClr val="002060"/>
                </a:solidFill>
                <a:latin typeface="Times New Roman" panose="02020603050405020304" pitchFamily="18" charset="0"/>
                <a:ea typeface="宋体" panose="02010600030101010101" pitchFamily="2" charset="-122"/>
              </a:rPr>
              <a:t>75</a:t>
            </a:r>
            <a:r>
              <a:rPr lang="zh-CN" altLang="en-US" sz="2000" b="1" dirty="0">
                <a:solidFill>
                  <a:srgbClr val="002060"/>
                </a:solidFill>
                <a:latin typeface="Times New Roman" panose="02020603050405020304" pitchFamily="18" charset="0"/>
                <a:ea typeface="宋体" panose="02010600030101010101" pitchFamily="2" charset="-122"/>
              </a:rPr>
              <a:t>分者</a:t>
            </a:r>
            <a:r>
              <a:rPr lang="zh-CN" altLang="en-US" sz="2000" b="1" dirty="0" smtClean="0">
                <a:solidFill>
                  <a:srgbClr val="002060"/>
                </a:solidFill>
                <a:latin typeface="Times New Roman" panose="02020603050405020304" pitchFamily="18" charset="0"/>
                <a:ea typeface="宋体" panose="02010600030101010101" pitchFamily="2" charset="-122"/>
              </a:rPr>
              <a:t>，否则两</a:t>
            </a:r>
            <a:r>
              <a:rPr lang="zh-CN" altLang="en-US" sz="2000" b="1" dirty="0">
                <a:solidFill>
                  <a:srgbClr val="002060"/>
                </a:solidFill>
                <a:latin typeface="Times New Roman" panose="02020603050405020304" pitchFamily="18" charset="0"/>
                <a:ea typeface="宋体" panose="02010600030101010101" pitchFamily="2" charset="-122"/>
              </a:rPr>
              <a:t>证都拿不到</a:t>
            </a:r>
            <a:endParaRPr lang="zh-CN" altLang="en-US" sz="2000" b="1" dirty="0">
              <a:solidFill>
                <a:srgbClr val="002060"/>
              </a:solidFill>
              <a:latin typeface="Times New Roman" panose="02020603050405020304" pitchFamily="18" charset="0"/>
              <a:ea typeface="宋体" panose="02010600030101010101" pitchFamily="2" charset="-122"/>
            </a:endParaRPr>
          </a:p>
          <a:p>
            <a:pPr algn="l">
              <a:lnSpc>
                <a:spcPts val="3500"/>
              </a:lnSpc>
            </a:pPr>
            <a:r>
              <a:rPr lang="en-US" altLang="zh-CN" sz="2000" b="1" dirty="0" smtClean="0">
                <a:solidFill>
                  <a:srgbClr val="002060"/>
                </a:solidFill>
                <a:latin typeface="Times New Roman" panose="02020603050405020304" pitchFamily="18" charset="0"/>
                <a:ea typeface="宋体" panose="02010600030101010101" pitchFamily="2" charset="-122"/>
              </a:rPr>
              <a:t>7</a:t>
            </a:r>
            <a:r>
              <a:rPr lang="zh-CN" altLang="en-US" sz="2000" b="1" dirty="0" smtClean="0">
                <a:solidFill>
                  <a:srgbClr val="002060"/>
                </a:solidFill>
                <a:latin typeface="Times New Roman" panose="02020603050405020304" pitchFamily="18" charset="0"/>
                <a:ea typeface="宋体" panose="02010600030101010101" pitchFamily="2" charset="-122"/>
              </a:rPr>
              <a:t>）</a:t>
            </a:r>
            <a:r>
              <a:rPr lang="zh-CN" altLang="en-US" sz="2000" b="1" dirty="0">
                <a:solidFill>
                  <a:srgbClr val="002060"/>
                </a:solidFill>
                <a:latin typeface="Times New Roman" panose="02020603050405020304" pitchFamily="18" charset="0"/>
                <a:ea typeface="宋体" panose="02010600030101010101" pitchFamily="2" charset="-122"/>
              </a:rPr>
              <a:t>毕业论文</a:t>
            </a:r>
            <a:r>
              <a:rPr lang="zh-CN" altLang="en-US" sz="2000" b="1" dirty="0" smtClean="0">
                <a:solidFill>
                  <a:srgbClr val="002060"/>
                </a:solidFill>
                <a:latin typeface="Times New Roman" panose="02020603050405020304" pitchFamily="18" charset="0"/>
                <a:ea typeface="宋体" panose="02010600030101010101" pitchFamily="2" charset="-122"/>
              </a:rPr>
              <a:t>成绩达</a:t>
            </a:r>
            <a:r>
              <a:rPr lang="zh-CN" altLang="en-US" sz="2000" b="1" dirty="0">
                <a:solidFill>
                  <a:srgbClr val="002060"/>
                </a:solidFill>
                <a:latin typeface="Times New Roman" panose="02020603050405020304" pitchFamily="18" charset="0"/>
                <a:ea typeface="宋体" panose="02010600030101010101" pitchFamily="2" charset="-122"/>
              </a:rPr>
              <a:t>中等以上（</a:t>
            </a:r>
            <a:r>
              <a:rPr lang="en-US" altLang="zh-CN" sz="2000" b="1" dirty="0">
                <a:solidFill>
                  <a:srgbClr val="002060"/>
                </a:solidFill>
                <a:latin typeface="Times New Roman" panose="02020603050405020304" pitchFamily="18" charset="0"/>
                <a:ea typeface="宋体" panose="02010600030101010101" pitchFamily="2" charset="-122"/>
              </a:rPr>
              <a:t>75</a:t>
            </a:r>
            <a:r>
              <a:rPr lang="zh-CN" altLang="en-US" sz="2000" b="1" dirty="0">
                <a:solidFill>
                  <a:srgbClr val="002060"/>
                </a:solidFill>
                <a:latin typeface="Times New Roman" panose="02020603050405020304" pitchFamily="18" charset="0"/>
                <a:ea typeface="宋体" panose="02010600030101010101" pitchFamily="2" charset="-122"/>
              </a:rPr>
              <a:t>分）者，两证都拿到</a:t>
            </a:r>
            <a:endParaRPr lang="zh-CN" altLang="en-US" sz="2000" b="1" dirty="0">
              <a:solidFill>
                <a:srgbClr val="002060"/>
              </a:solidFill>
              <a:latin typeface="Times New Roman" panose="02020603050405020304" pitchFamily="18" charset="0"/>
              <a:ea typeface="宋体" panose="02010600030101010101" pitchFamily="2" charset="-122"/>
            </a:endParaRPr>
          </a:p>
          <a:p>
            <a:pPr algn="l">
              <a:lnSpc>
                <a:spcPts val="3500"/>
              </a:lnSpc>
            </a:pPr>
            <a:r>
              <a:rPr lang="en-US" altLang="zh-CN" sz="2000" b="1" dirty="0" smtClean="0">
                <a:solidFill>
                  <a:srgbClr val="002060"/>
                </a:solidFill>
                <a:latin typeface="Times New Roman" panose="02020603050405020304" pitchFamily="18" charset="0"/>
                <a:ea typeface="宋体" panose="02010600030101010101" pitchFamily="2" charset="-122"/>
              </a:rPr>
              <a:t>8</a:t>
            </a:r>
            <a:r>
              <a:rPr lang="zh-CN" altLang="en-US" sz="2000" b="1" dirty="0" smtClean="0">
                <a:solidFill>
                  <a:srgbClr val="002060"/>
                </a:solidFill>
                <a:latin typeface="Times New Roman" panose="02020603050405020304" pitchFamily="18" charset="0"/>
                <a:ea typeface="宋体" panose="02010600030101010101" pitchFamily="2" charset="-122"/>
              </a:rPr>
              <a:t>）无各种</a:t>
            </a:r>
            <a:r>
              <a:rPr lang="zh-CN" altLang="en-US" sz="2000" b="1" dirty="0">
                <a:solidFill>
                  <a:srgbClr val="002060"/>
                </a:solidFill>
                <a:latin typeface="Times New Roman" panose="02020603050405020304" pitchFamily="18" charset="0"/>
                <a:ea typeface="宋体" panose="02010600030101010101" pitchFamily="2" charset="-122"/>
              </a:rPr>
              <a:t>考试</a:t>
            </a:r>
            <a:r>
              <a:rPr lang="zh-CN" altLang="en-US" sz="2000" b="1" dirty="0" smtClean="0">
                <a:solidFill>
                  <a:srgbClr val="002060"/>
                </a:solidFill>
                <a:latin typeface="Times New Roman" panose="02020603050405020304" pitchFamily="18" charset="0"/>
                <a:ea typeface="宋体" panose="02010600030101010101" pitchFamily="2" charset="-122"/>
              </a:rPr>
              <a:t>舞弊，否则拿不到学位证</a:t>
            </a:r>
            <a:endParaRPr lang="zh-CN" altLang="en-US" sz="2000" b="1" dirty="0">
              <a:solidFill>
                <a:srgbClr val="002060"/>
              </a:solidFill>
              <a:latin typeface="Times New Roman" panose="02020603050405020304" pitchFamily="18" charset="0"/>
              <a:ea typeface="宋体" panose="02010600030101010101" pitchFamily="2" charset="-122"/>
            </a:endParaRPr>
          </a:p>
          <a:p>
            <a:pPr algn="l">
              <a:lnSpc>
                <a:spcPts val="3500"/>
              </a:lnSpc>
            </a:pPr>
            <a:r>
              <a:rPr lang="en-US" altLang="zh-CN" sz="2000" b="1" dirty="0" smtClean="0">
                <a:solidFill>
                  <a:srgbClr val="002060"/>
                </a:solidFill>
                <a:latin typeface="Times New Roman" panose="02020603050405020304" pitchFamily="18" charset="0"/>
                <a:ea typeface="宋体" panose="02010600030101010101" pitchFamily="2" charset="-122"/>
              </a:rPr>
              <a:t>9</a:t>
            </a:r>
            <a:r>
              <a:rPr lang="zh-CN" altLang="en-US" sz="2000" b="1" dirty="0" smtClean="0">
                <a:solidFill>
                  <a:srgbClr val="002060"/>
                </a:solidFill>
                <a:latin typeface="Times New Roman" panose="02020603050405020304" pitchFamily="18" charset="0"/>
                <a:ea typeface="宋体" panose="02010600030101010101" pitchFamily="2" charset="-122"/>
              </a:rPr>
              <a:t>）无打架</a:t>
            </a:r>
            <a:r>
              <a:rPr lang="zh-CN" altLang="en-US" sz="2000" b="1" dirty="0">
                <a:solidFill>
                  <a:srgbClr val="002060"/>
                </a:solidFill>
                <a:latin typeface="Times New Roman" panose="02020603050405020304" pitchFamily="18" charset="0"/>
                <a:ea typeface="宋体" panose="02010600030101010101" pitchFamily="2" charset="-122"/>
              </a:rPr>
              <a:t>、斗殴等违反校纪校规</a:t>
            </a:r>
            <a:r>
              <a:rPr lang="zh-CN" altLang="en-US" sz="2000" b="1" dirty="0" smtClean="0">
                <a:solidFill>
                  <a:srgbClr val="002060"/>
                </a:solidFill>
                <a:latin typeface="Times New Roman" panose="02020603050405020304" pitchFamily="18" charset="0"/>
                <a:ea typeface="宋体" panose="02010600030101010101" pitchFamily="2" charset="-122"/>
              </a:rPr>
              <a:t>，否则拿</a:t>
            </a:r>
            <a:r>
              <a:rPr lang="zh-CN" altLang="en-US" sz="2000" b="1" dirty="0">
                <a:solidFill>
                  <a:srgbClr val="002060"/>
                </a:solidFill>
                <a:latin typeface="Times New Roman" panose="02020603050405020304" pitchFamily="18" charset="0"/>
                <a:ea typeface="宋体" panose="02010600030101010101" pitchFamily="2" charset="-122"/>
              </a:rPr>
              <a:t>不</a:t>
            </a:r>
            <a:r>
              <a:rPr lang="zh-CN" altLang="en-US" sz="2000" b="1" dirty="0" smtClean="0">
                <a:solidFill>
                  <a:srgbClr val="002060"/>
                </a:solidFill>
                <a:latin typeface="Times New Roman" panose="02020603050405020304" pitchFamily="18" charset="0"/>
                <a:ea typeface="宋体" panose="02010600030101010101" pitchFamily="2" charset="-122"/>
              </a:rPr>
              <a:t>到学位证</a:t>
            </a:r>
            <a:endParaRPr lang="zh-CN" altLang="en-US" sz="2000" b="1" dirty="0">
              <a:solidFill>
                <a:srgbClr val="002060"/>
              </a:solidFill>
              <a:latin typeface="Times New Roman" panose="02020603050405020304" pitchFamily="18" charset="0"/>
              <a:ea typeface="宋体" panose="02010600030101010101" pitchFamily="2" charset="-122"/>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35696" y="692696"/>
            <a:ext cx="5544616" cy="715089"/>
          </a:xfrm>
          <a:prstGeom prst="roundRect">
            <a:avLst/>
          </a:prstGeom>
          <a:noFill/>
          <a:ln w="88900" cmpd="thickThin">
            <a:solidFill>
              <a:srgbClr val="00B0F0"/>
            </a:solidFill>
          </a:ln>
        </p:spPr>
        <p:txBody>
          <a:bodyPr wrap="square" rtlCol="0">
            <a:spAutoFit/>
          </a:bodyPr>
          <a:lstStyle/>
          <a:p>
            <a:pPr algn="ctr"/>
            <a:r>
              <a:rPr lang="zh-CN" altLang="en-US" sz="3600" b="1" dirty="0" smtClean="0">
                <a:solidFill>
                  <a:srgbClr val="FF0000"/>
                </a:solidFill>
                <a:effectLst>
                  <a:glow rad="101600">
                    <a:schemeClr val="accent5">
                      <a:satMod val="175000"/>
                      <a:alpha val="40000"/>
                    </a:schemeClr>
                  </a:glow>
                </a:effectLst>
                <a:latin typeface="微软雅黑" panose="020B0503020204020204" pitchFamily="34" charset="-122"/>
                <a:ea typeface="微软雅黑" panose="020B0503020204020204" pitchFamily="34" charset="-122"/>
              </a:rPr>
              <a:t>免试推优硕士研究生政策</a:t>
            </a:r>
            <a:endParaRPr lang="zh-CN" altLang="en-US" sz="3600" b="1" dirty="0">
              <a:solidFill>
                <a:srgbClr val="FF0000"/>
              </a:solidFill>
              <a:effectLst>
                <a:glow rad="101600">
                  <a:schemeClr val="accent5">
                    <a:satMod val="175000"/>
                    <a:alpha val="40000"/>
                  </a:schemeClr>
                </a:glow>
              </a:effectLst>
              <a:latin typeface="微软雅黑" panose="020B0503020204020204" pitchFamily="34" charset="-122"/>
              <a:ea typeface="微软雅黑" panose="020B0503020204020204" pitchFamily="34" charset="-122"/>
            </a:endParaRPr>
          </a:p>
        </p:txBody>
      </p:sp>
      <p:sp>
        <p:nvSpPr>
          <p:cNvPr id="4" name="椭圆 3"/>
          <p:cNvSpPr/>
          <p:nvPr/>
        </p:nvSpPr>
        <p:spPr>
          <a:xfrm>
            <a:off x="2195736" y="1844824"/>
            <a:ext cx="2492585" cy="216024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rgbClr val="0070C0"/>
                </a:solidFill>
              </a:rPr>
              <a:t>学业成绩排名</a:t>
            </a:r>
            <a:r>
              <a:rPr lang="en-US" altLang="zh-CN" sz="2000" b="1" dirty="0" smtClean="0">
                <a:solidFill>
                  <a:srgbClr val="0070C0"/>
                </a:solidFill>
              </a:rPr>
              <a:t>10%</a:t>
            </a:r>
            <a:r>
              <a:rPr lang="zh-CN" altLang="en-US" sz="2000" b="1" dirty="0" smtClean="0">
                <a:solidFill>
                  <a:srgbClr val="0070C0"/>
                </a:solidFill>
              </a:rPr>
              <a:t>以内（除通识选修课），无补考。</a:t>
            </a:r>
            <a:endParaRPr lang="en-US" altLang="zh-CN" sz="2000" b="1" dirty="0" smtClean="0">
              <a:solidFill>
                <a:srgbClr val="0070C0"/>
              </a:solidFill>
            </a:endParaRPr>
          </a:p>
          <a:p>
            <a:pPr algn="ctr"/>
            <a:r>
              <a:rPr lang="zh-CN" altLang="en-US" sz="2000" b="1" dirty="0" smtClean="0">
                <a:solidFill>
                  <a:srgbClr val="0070C0"/>
                </a:solidFill>
              </a:rPr>
              <a:t>英语过四级</a:t>
            </a:r>
            <a:endParaRPr lang="zh-CN" altLang="en-US" sz="2000" b="1" dirty="0">
              <a:solidFill>
                <a:srgbClr val="0070C0"/>
              </a:solidFill>
            </a:endParaRPr>
          </a:p>
        </p:txBody>
      </p:sp>
      <p:sp>
        <p:nvSpPr>
          <p:cNvPr id="5" name="椭圆 4"/>
          <p:cNvSpPr/>
          <p:nvPr/>
        </p:nvSpPr>
        <p:spPr>
          <a:xfrm>
            <a:off x="971600" y="2276872"/>
            <a:ext cx="1512168" cy="131054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rgbClr val="C00000"/>
                </a:solidFill>
                <a:latin typeface="微软雅黑" panose="020B0503020204020204" pitchFamily="34" charset="-122"/>
                <a:ea typeface="微软雅黑" panose="020B0503020204020204" pitchFamily="34" charset="-122"/>
              </a:rPr>
              <a:t>基本</a:t>
            </a:r>
            <a:endParaRPr lang="en-US" altLang="zh-CN" sz="2400" b="1" dirty="0" smtClean="0">
              <a:solidFill>
                <a:srgbClr val="C00000"/>
              </a:solidFill>
              <a:latin typeface="微软雅黑" panose="020B0503020204020204" pitchFamily="34" charset="-122"/>
              <a:ea typeface="微软雅黑" panose="020B0503020204020204" pitchFamily="34" charset="-122"/>
            </a:endParaRPr>
          </a:p>
          <a:p>
            <a:pPr algn="ctr"/>
            <a:r>
              <a:rPr lang="zh-CN" altLang="en-US" sz="2400" b="1" dirty="0" smtClean="0">
                <a:solidFill>
                  <a:srgbClr val="C00000"/>
                </a:solidFill>
                <a:latin typeface="微软雅黑" panose="020B0503020204020204" pitchFamily="34" charset="-122"/>
                <a:ea typeface="微软雅黑" panose="020B0503020204020204" pitchFamily="34" charset="-122"/>
              </a:rPr>
              <a:t>条件</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sp>
        <p:nvSpPr>
          <p:cNvPr id="6" name="椭圆 5"/>
          <p:cNvSpPr/>
          <p:nvPr/>
        </p:nvSpPr>
        <p:spPr>
          <a:xfrm>
            <a:off x="971600" y="4492766"/>
            <a:ext cx="1512168" cy="131054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rgbClr val="C00000"/>
                </a:solidFill>
                <a:latin typeface="微软雅黑" panose="020B0503020204020204" pitchFamily="34" charset="-122"/>
                <a:ea typeface="微软雅黑" panose="020B0503020204020204" pitchFamily="34" charset="-122"/>
              </a:rPr>
              <a:t>其他条件</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sp>
        <p:nvSpPr>
          <p:cNvPr id="7" name="椭圆 6"/>
          <p:cNvSpPr/>
          <p:nvPr/>
        </p:nvSpPr>
        <p:spPr>
          <a:xfrm>
            <a:off x="2195736" y="4067919"/>
            <a:ext cx="2492585" cy="216024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rgbClr val="0070C0"/>
                </a:solidFill>
              </a:rPr>
              <a:t>学科竞赛获省以上前三等奖</a:t>
            </a:r>
            <a:endParaRPr lang="en-US" altLang="zh-CN" sz="2000" b="1" dirty="0">
              <a:solidFill>
                <a:srgbClr val="0070C0"/>
              </a:solidFill>
            </a:endParaRPr>
          </a:p>
          <a:p>
            <a:pPr algn="ctr"/>
            <a:r>
              <a:rPr lang="zh-CN" altLang="en-US" sz="2000" b="1" dirty="0">
                <a:solidFill>
                  <a:srgbClr val="C00000"/>
                </a:solidFill>
              </a:rPr>
              <a:t>公开发表论文</a:t>
            </a:r>
            <a:endParaRPr lang="en-US" altLang="zh-CN" sz="2000" b="1" dirty="0">
              <a:solidFill>
                <a:srgbClr val="C00000"/>
              </a:solidFill>
            </a:endParaRPr>
          </a:p>
          <a:p>
            <a:pPr algn="ctr"/>
            <a:r>
              <a:rPr lang="zh-CN" altLang="en-US" sz="2000" b="1" dirty="0">
                <a:solidFill>
                  <a:srgbClr val="0070C0"/>
                </a:solidFill>
              </a:rPr>
              <a:t>专利</a:t>
            </a:r>
            <a:r>
              <a:rPr lang="zh-CN" altLang="en-US" sz="2000" b="1" dirty="0" smtClean="0">
                <a:solidFill>
                  <a:srgbClr val="0070C0"/>
                </a:solidFill>
              </a:rPr>
              <a:t>发明</a:t>
            </a:r>
            <a:endParaRPr lang="en-US" altLang="zh-CN" sz="2000" b="1" dirty="0" smtClean="0">
              <a:solidFill>
                <a:srgbClr val="0070C0"/>
              </a:solidFill>
            </a:endParaRPr>
          </a:p>
          <a:p>
            <a:pPr algn="ctr"/>
            <a:r>
              <a:rPr lang="zh-CN" altLang="en-US" sz="2000" b="1" dirty="0" smtClean="0">
                <a:solidFill>
                  <a:srgbClr val="C00000"/>
                </a:solidFill>
              </a:rPr>
              <a:t>其他各种获奖</a:t>
            </a:r>
            <a:endParaRPr lang="en-US" altLang="zh-CN" sz="2000" b="1" dirty="0">
              <a:solidFill>
                <a:srgbClr val="C00000"/>
              </a:solidFill>
            </a:endParaRPr>
          </a:p>
        </p:txBody>
      </p:sp>
      <p:sp>
        <p:nvSpPr>
          <p:cNvPr id="8" name="圆角矩形 7"/>
          <p:cNvSpPr/>
          <p:nvPr/>
        </p:nvSpPr>
        <p:spPr>
          <a:xfrm>
            <a:off x="5220072" y="1916832"/>
            <a:ext cx="2448272" cy="4104456"/>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zh-CN" altLang="en-US" b="1" dirty="0" smtClean="0">
                <a:solidFill>
                  <a:srgbClr val="FFFF00"/>
                </a:solidFill>
                <a:latin typeface="微软雅黑" panose="020B0503020204020204" pitchFamily="34" charset="-122"/>
                <a:ea typeface="微软雅黑" panose="020B0503020204020204" pitchFamily="34" charset="-122"/>
              </a:rPr>
              <a:t>直接免推资格</a:t>
            </a:r>
            <a:endParaRPr lang="en-US" altLang="zh-CN" b="1" dirty="0" smtClean="0">
              <a:solidFill>
                <a:srgbClr val="FFFF00"/>
              </a:solidFill>
              <a:latin typeface="微软雅黑" panose="020B0503020204020204" pitchFamily="34" charset="-122"/>
              <a:ea typeface="微软雅黑" panose="020B0503020204020204" pitchFamily="34" charset="-122"/>
            </a:endParaRPr>
          </a:p>
          <a:p>
            <a:pPr>
              <a:lnSpc>
                <a:spcPct val="125000"/>
              </a:lnSpc>
            </a:pPr>
            <a:r>
              <a:rPr lang="zh-CN" altLang="en-US" b="1" dirty="0" smtClean="0"/>
              <a:t>    </a:t>
            </a:r>
            <a:endParaRPr lang="en-US" altLang="zh-CN" b="1" dirty="0" smtClean="0"/>
          </a:p>
          <a:p>
            <a:pPr>
              <a:lnSpc>
                <a:spcPct val="125000"/>
              </a:lnSpc>
            </a:pPr>
            <a:r>
              <a:rPr lang="en-US" altLang="zh-CN" b="1" dirty="0"/>
              <a:t> </a:t>
            </a:r>
            <a:r>
              <a:rPr lang="en-US" altLang="zh-CN" b="1" dirty="0" smtClean="0"/>
              <a:t>       </a:t>
            </a:r>
            <a:r>
              <a:rPr lang="zh-CN" altLang="en-US" b="1" dirty="0" smtClean="0"/>
              <a:t>在</a:t>
            </a:r>
            <a:r>
              <a:rPr lang="zh-CN" altLang="en-US" b="1" dirty="0"/>
              <a:t>“挑战杯”、“互联网</a:t>
            </a:r>
            <a:r>
              <a:rPr lang="en-US" altLang="zh-CN" b="1" dirty="0"/>
              <a:t>+”</a:t>
            </a:r>
            <a:r>
              <a:rPr lang="zh-CN" altLang="en-US" b="1" dirty="0"/>
              <a:t>大赛中，获全国二等奖以上（含二等奖）的（每个团体项目最多可从前</a:t>
            </a:r>
            <a:r>
              <a:rPr lang="en-US" altLang="zh-CN" b="1" dirty="0"/>
              <a:t>3</a:t>
            </a:r>
            <a:r>
              <a:rPr lang="zh-CN" altLang="en-US" b="1" dirty="0"/>
              <a:t>名中推荐</a:t>
            </a:r>
            <a:r>
              <a:rPr lang="en-US" altLang="zh-CN" b="1" dirty="0"/>
              <a:t>1</a:t>
            </a:r>
            <a:r>
              <a:rPr lang="zh-CN" altLang="en-US" b="1" dirty="0"/>
              <a:t>人，只推荐</a:t>
            </a:r>
            <a:r>
              <a:rPr lang="en-US" altLang="zh-CN" b="1" dirty="0"/>
              <a:t>1</a:t>
            </a:r>
            <a:r>
              <a:rPr lang="zh-CN" altLang="en-US" b="1" dirty="0"/>
              <a:t>次，排名靠前者优先）</a:t>
            </a:r>
            <a:endParaRPr lang="zh-CN" altLang="en-US" b="1" dirty="0"/>
          </a:p>
          <a:p>
            <a:pPr>
              <a:lnSpc>
                <a:spcPct val="125000"/>
              </a:lnSpc>
            </a:pP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1" presetClass="entr" presetSubtype="4"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heel(4)">
                                      <p:cBhvr>
                                        <p:cTn id="14" dur="2000"/>
                                        <p:tgtEl>
                                          <p:spTgt spid="5"/>
                                        </p:tgtEl>
                                      </p:cBhvr>
                                    </p:animEffect>
                                  </p:childTnLst>
                                </p:cTn>
                              </p:par>
                            </p:childTnLst>
                          </p:cTn>
                        </p:par>
                        <p:par>
                          <p:cTn id="15" fill="hold">
                            <p:stCondLst>
                              <p:cond delay="2000"/>
                            </p:stCondLst>
                            <p:childTnLst>
                              <p:par>
                                <p:cTn id="16" presetID="16" presetClass="entr" presetSubtype="37"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barn(outVertical)">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21" presetClass="entr" presetSubtype="4"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heel(4)">
                                      <p:cBhvr>
                                        <p:cTn id="23" dur="2000"/>
                                        <p:tgtEl>
                                          <p:spTgt spid="6"/>
                                        </p:tgtEl>
                                      </p:cBhvr>
                                    </p:animEffect>
                                  </p:childTnLst>
                                </p:cTn>
                              </p:par>
                            </p:childTnLst>
                          </p:cTn>
                        </p:par>
                        <p:par>
                          <p:cTn id="24" fill="hold">
                            <p:stCondLst>
                              <p:cond delay="2000"/>
                            </p:stCondLst>
                            <p:childTnLst>
                              <p:par>
                                <p:cTn id="25" presetID="16" presetClass="entr" presetSubtype="37"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arn(outVertical)">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p:cTn id="32" dur="500" fill="hold"/>
                                        <p:tgtEl>
                                          <p:spTgt spid="8"/>
                                        </p:tgtEl>
                                        <p:attrNameLst>
                                          <p:attrName>ppt_w</p:attrName>
                                        </p:attrNameLst>
                                      </p:cBhvr>
                                      <p:tavLst>
                                        <p:tav tm="0">
                                          <p:val>
                                            <p:fltVal val="0"/>
                                          </p:val>
                                        </p:tav>
                                        <p:tav tm="100000">
                                          <p:val>
                                            <p:strVal val="#ppt_w"/>
                                          </p:val>
                                        </p:tav>
                                      </p:tavLst>
                                    </p:anim>
                                    <p:anim calcmode="lin" valueType="num">
                                      <p:cBhvr>
                                        <p:cTn id="33" dur="500" fill="hold"/>
                                        <p:tgtEl>
                                          <p:spTgt spid="8"/>
                                        </p:tgtEl>
                                        <p:attrNameLst>
                                          <p:attrName>ppt_h</p:attrName>
                                        </p:attrNameLst>
                                      </p:cBhvr>
                                      <p:tavLst>
                                        <p:tav tm="0">
                                          <p:val>
                                            <p:fltVal val="0"/>
                                          </p:val>
                                        </p:tav>
                                        <p:tav tm="100000">
                                          <p:val>
                                            <p:strVal val="#ppt_h"/>
                                          </p:val>
                                        </p:tav>
                                      </p:tavLst>
                                    </p:anim>
                                    <p:animEffect transition="in" filter="fade">
                                      <p:cBhvr>
                                        <p:cTn id="3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animBg="1"/>
      <p:bldP spid="6" grpId="0" animBg="1"/>
      <p:bldP spid="7" grpId="0" animBg="1"/>
      <p:bldP spid="8"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Freeform 3"/>
          <p:cNvSpPr>
            <a:spLocks noChangeArrowheads="1"/>
          </p:cNvSpPr>
          <p:nvPr/>
        </p:nvSpPr>
        <p:spPr bwMode="auto">
          <a:xfrm>
            <a:off x="604838" y="1707480"/>
            <a:ext cx="7999412" cy="2476500"/>
          </a:xfrm>
          <a:custGeom>
            <a:avLst/>
            <a:gdLst>
              <a:gd name="T0" fmla="*/ 0 w 5424"/>
              <a:gd name="T1" fmla="*/ 1440 h 1488"/>
              <a:gd name="T2" fmla="*/ 0 w 5424"/>
              <a:gd name="T3" fmla="*/ 1488 h 1488"/>
              <a:gd name="T4" fmla="*/ 1152 w 5424"/>
              <a:gd name="T5" fmla="*/ 1488 h 1488"/>
              <a:gd name="T6" fmla="*/ 1392 w 5424"/>
              <a:gd name="T7" fmla="*/ 1008 h 1488"/>
              <a:gd name="T8" fmla="*/ 2544 w 5424"/>
              <a:gd name="T9" fmla="*/ 1008 h 1488"/>
              <a:gd name="T10" fmla="*/ 2832 w 5424"/>
              <a:gd name="T11" fmla="*/ 528 h 1488"/>
              <a:gd name="T12" fmla="*/ 3984 w 5424"/>
              <a:gd name="T13" fmla="*/ 528 h 1488"/>
              <a:gd name="T14" fmla="*/ 4272 w 5424"/>
              <a:gd name="T15" fmla="*/ 48 h 1488"/>
              <a:gd name="T16" fmla="*/ 5424 w 5424"/>
              <a:gd name="T17" fmla="*/ 48 h 1488"/>
              <a:gd name="T18" fmla="*/ 5424 w 5424"/>
              <a:gd name="T19" fmla="*/ 0 h 1488"/>
              <a:gd name="T20" fmla="*/ 4272 w 5424"/>
              <a:gd name="T21" fmla="*/ 0 h 1488"/>
              <a:gd name="T22" fmla="*/ 3984 w 5424"/>
              <a:gd name="T23" fmla="*/ 480 h 1488"/>
              <a:gd name="T24" fmla="*/ 2832 w 5424"/>
              <a:gd name="T25" fmla="*/ 480 h 1488"/>
              <a:gd name="T26" fmla="*/ 2544 w 5424"/>
              <a:gd name="T27" fmla="*/ 960 h 1488"/>
              <a:gd name="T28" fmla="*/ 1392 w 5424"/>
              <a:gd name="T29" fmla="*/ 960 h 1488"/>
              <a:gd name="T30" fmla="*/ 1152 w 5424"/>
              <a:gd name="T31" fmla="*/ 1440 h 1488"/>
              <a:gd name="T32" fmla="*/ 0 w 5424"/>
              <a:gd name="T33" fmla="*/ 1440 h 1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24" h="1488">
                <a:moveTo>
                  <a:pt x="0" y="1440"/>
                </a:moveTo>
                <a:lnTo>
                  <a:pt x="0" y="1488"/>
                </a:lnTo>
                <a:lnTo>
                  <a:pt x="1152" y="1488"/>
                </a:lnTo>
                <a:lnTo>
                  <a:pt x="1392" y="1008"/>
                </a:lnTo>
                <a:lnTo>
                  <a:pt x="2544" y="1008"/>
                </a:lnTo>
                <a:lnTo>
                  <a:pt x="2832" y="528"/>
                </a:lnTo>
                <a:lnTo>
                  <a:pt x="3984" y="528"/>
                </a:lnTo>
                <a:lnTo>
                  <a:pt x="4272" y="48"/>
                </a:lnTo>
                <a:lnTo>
                  <a:pt x="5424" y="48"/>
                </a:lnTo>
                <a:lnTo>
                  <a:pt x="5424" y="0"/>
                </a:lnTo>
                <a:lnTo>
                  <a:pt x="4272" y="0"/>
                </a:lnTo>
                <a:lnTo>
                  <a:pt x="3984" y="480"/>
                </a:lnTo>
                <a:lnTo>
                  <a:pt x="2832" y="480"/>
                </a:lnTo>
                <a:lnTo>
                  <a:pt x="2544" y="960"/>
                </a:lnTo>
                <a:lnTo>
                  <a:pt x="1392" y="960"/>
                </a:lnTo>
                <a:lnTo>
                  <a:pt x="1152" y="1440"/>
                </a:lnTo>
                <a:lnTo>
                  <a:pt x="0" y="1440"/>
                </a:lnTo>
                <a:close/>
              </a:path>
            </a:pathLst>
          </a:custGeom>
          <a:gradFill rotWithShape="1">
            <a:gsLst>
              <a:gs pos="0">
                <a:schemeClr val="accent2"/>
              </a:gs>
              <a:gs pos="100000">
                <a:srgbClr val="A1C1E7"/>
              </a:gs>
            </a:gsLst>
            <a:path path="rect">
              <a:fillToRect l="100000" b="100000"/>
            </a:path>
          </a:gradFill>
          <a:ln>
            <a:noFill/>
          </a:ln>
          <a:scene3d>
            <a:camera prst="legacyPerspectiveTop"/>
            <a:lightRig rig="legacyNormal3" dir="r"/>
          </a:scene3d>
          <a:sp3d extrusionH="1801800" prstMaterial="legacyPlastic">
            <a:bevelT w="13500" h="13500" prst="angle"/>
            <a:bevelB w="13500" h="13500" prst="angle"/>
            <a:extrusionClr>
              <a:schemeClr val="accent2"/>
            </a:extrusionClr>
          </a:sp3d>
          <a:extLst>
            <a:ext uri="{91240B29-F687-4F45-9708-019B960494DF}">
              <a14:hiddenLine xmlns:a14="http://schemas.microsoft.com/office/drawing/2010/main" w="9525">
                <a:noFill/>
                <a:round/>
              </a14:hiddenLine>
            </a:ext>
          </a:extLst>
        </p:spPr>
        <p:txBody>
          <a:bodyPr>
            <a:flatTx/>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ea typeface="宋体" panose="02010600030101010101" pitchFamily="2" charset="-122"/>
            </a:endParaRPr>
          </a:p>
        </p:txBody>
      </p:sp>
      <p:grpSp>
        <p:nvGrpSpPr>
          <p:cNvPr id="2" name="Group 14"/>
          <p:cNvGrpSpPr/>
          <p:nvPr/>
        </p:nvGrpSpPr>
        <p:grpSpPr bwMode="auto">
          <a:xfrm>
            <a:off x="533400" y="4276055"/>
            <a:ext cx="1808163" cy="314325"/>
            <a:chOff x="0" y="0"/>
            <a:chExt cx="2330" cy="294"/>
          </a:xfrm>
        </p:grpSpPr>
        <p:sp>
          <p:nvSpPr>
            <p:cNvPr id="29700" name="AutoShape 15"/>
            <p:cNvSpPr>
              <a:spLocks noChangeArrowheads="1"/>
            </p:cNvSpPr>
            <p:nvPr/>
          </p:nvSpPr>
          <p:spPr bwMode="auto">
            <a:xfrm>
              <a:off x="0" y="0"/>
              <a:ext cx="2330" cy="294"/>
            </a:xfrm>
            <a:prstGeom prst="roundRect">
              <a:avLst>
                <a:gd name="adj" fmla="val 50000"/>
              </a:avLst>
            </a:prstGeom>
            <a:gradFill rotWithShape="1">
              <a:gsLst>
                <a:gs pos="0">
                  <a:srgbClr val="E9899F"/>
                </a:gs>
                <a:gs pos="50000">
                  <a:schemeClr val="hlink"/>
                </a:gs>
                <a:gs pos="100000">
                  <a:srgbClr val="E9899F"/>
                </a:gs>
              </a:gsLst>
              <a:lin ang="0" scaled="1"/>
            </a:gradFill>
            <a:ln>
              <a:noFill/>
            </a:ln>
            <a:effectLst>
              <a:outerShdw dist="35921" dir="2700000" algn="ctr" rotWithShape="0">
                <a:srgbClr val="080808">
                  <a:alpha val="50000"/>
                </a:srgbClr>
              </a:outerShdw>
            </a:effectLst>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eaLnBrk="1" hangingPunct="1">
                <a:defRPr/>
              </a:pPr>
              <a:endParaRPr lang="zh-CN" altLang="en-US" smtClean="0">
                <a:ea typeface="宋体" panose="02010600030101010101" pitchFamily="2" charset="-122"/>
              </a:endParaRPr>
            </a:p>
          </p:txBody>
        </p:sp>
        <p:grpSp>
          <p:nvGrpSpPr>
            <p:cNvPr id="3" name="AutoShape 16"/>
            <p:cNvGrpSpPr/>
            <p:nvPr/>
          </p:nvGrpSpPr>
          <p:grpSpPr bwMode="auto">
            <a:xfrm>
              <a:off x="2211" y="24"/>
              <a:ext cx="110" cy="245"/>
              <a:chOff x="0" y="0"/>
              <a:chExt cx="85344" cy="262128"/>
            </a:xfrm>
          </p:grpSpPr>
          <p:pic>
            <p:nvPicPr>
              <p:cNvPr id="40965" name="AutoShape 16"/>
              <p:cNvPicPr>
                <a:picLocks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0" y="0"/>
                <a:ext cx="85344" cy="262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6" name="Text Box 7"/>
              <p:cNvSpPr txBox="1">
                <a:spLocks noChangeArrowheads="1"/>
              </p:cNvSpPr>
              <p:nvPr/>
            </p:nvSpPr>
            <p:spPr bwMode="auto">
              <a:xfrm>
                <a:off x="65045" y="86102"/>
                <a:ext cx="12574" cy="92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endParaRPr lang="zh-CN" altLang="en-US">
                  <a:ea typeface="宋体" panose="02010600030101010101" pitchFamily="2" charset="-122"/>
                </a:endParaRPr>
              </a:p>
            </p:txBody>
          </p:sp>
        </p:grpSp>
        <p:grpSp>
          <p:nvGrpSpPr>
            <p:cNvPr id="4" name="AutoShape 17"/>
            <p:cNvGrpSpPr/>
            <p:nvPr/>
          </p:nvGrpSpPr>
          <p:grpSpPr bwMode="auto">
            <a:xfrm>
              <a:off x="12" y="24"/>
              <a:ext cx="110" cy="245"/>
              <a:chOff x="0" y="0"/>
              <a:chExt cx="85344" cy="262128"/>
            </a:xfrm>
          </p:grpSpPr>
          <p:pic>
            <p:nvPicPr>
              <p:cNvPr id="40968" name="AutoShape 17"/>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85344" cy="262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9" name="Text Box 10"/>
              <p:cNvSpPr txBox="1">
                <a:spLocks noChangeArrowheads="1"/>
              </p:cNvSpPr>
              <p:nvPr/>
            </p:nvSpPr>
            <p:spPr bwMode="auto">
              <a:xfrm>
                <a:off x="6928" y="85788"/>
                <a:ext cx="12574" cy="9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endParaRPr lang="zh-CN" altLang="en-US">
                  <a:ea typeface="宋体" panose="02010600030101010101" pitchFamily="2" charset="-122"/>
                </a:endParaRPr>
              </a:p>
            </p:txBody>
          </p:sp>
        </p:grpSp>
      </p:grpSp>
      <p:sp>
        <p:nvSpPr>
          <p:cNvPr id="40970" name="Text Box 18"/>
          <p:cNvSpPr txBox="1">
            <a:spLocks noChangeArrowheads="1"/>
          </p:cNvSpPr>
          <p:nvPr/>
        </p:nvSpPr>
        <p:spPr bwMode="auto">
          <a:xfrm>
            <a:off x="527050" y="4253830"/>
            <a:ext cx="1758950" cy="366713"/>
          </a:xfrm>
          <a:prstGeom prst="rect">
            <a:avLst/>
          </a:prstGeom>
          <a:noFill/>
          <a:ln>
            <a:noFill/>
          </a:ln>
          <a:effectLst>
            <a:outerShdw dist="17961" dir="2700000"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spcBef>
                <a:spcPct val="50000"/>
              </a:spcBef>
            </a:pPr>
            <a:r>
              <a:rPr lang="zh-CN" altLang="en-US" b="1">
                <a:solidFill>
                  <a:srgbClr val="FFFFFF"/>
                </a:solidFill>
                <a:ea typeface="宋体" panose="02010600030101010101" pitchFamily="2" charset="-122"/>
              </a:rPr>
              <a:t>修好每一门课</a:t>
            </a:r>
            <a:endParaRPr lang="en-US" altLang="zh-CN" b="1">
              <a:solidFill>
                <a:srgbClr val="FFFFFF"/>
              </a:solidFill>
              <a:ea typeface="宋体" panose="02010600030101010101" pitchFamily="2" charset="-122"/>
            </a:endParaRPr>
          </a:p>
        </p:txBody>
      </p:sp>
      <p:sp>
        <p:nvSpPr>
          <p:cNvPr id="40971" name="Text Box 9"/>
          <p:cNvSpPr txBox="1">
            <a:spLocks noChangeArrowheads="1"/>
          </p:cNvSpPr>
          <p:nvPr/>
        </p:nvSpPr>
        <p:spPr bwMode="auto">
          <a:xfrm>
            <a:off x="5292080" y="4688849"/>
            <a:ext cx="2825750"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eaLnBrk="0" hangingPunct="0"/>
            <a:r>
              <a:rPr lang="zh-CN" altLang="en-US" b="1" dirty="0">
                <a:solidFill>
                  <a:srgbClr val="0000CC"/>
                </a:solidFill>
                <a:ea typeface="宋体" panose="02010600030101010101" pitchFamily="2" charset="-122"/>
              </a:rPr>
              <a:t>千万不要违纪处分，</a:t>
            </a:r>
            <a:endParaRPr lang="en-US" altLang="zh-CN" b="1" dirty="0">
              <a:solidFill>
                <a:srgbClr val="0000CC"/>
              </a:solidFill>
              <a:ea typeface="宋体" panose="02010600030101010101" pitchFamily="2" charset="-122"/>
            </a:endParaRPr>
          </a:p>
          <a:p>
            <a:pPr algn="l" eaLnBrk="0" hangingPunct="0"/>
            <a:r>
              <a:rPr lang="zh-CN" altLang="en-US" b="1" dirty="0">
                <a:solidFill>
                  <a:srgbClr val="0000CC"/>
                </a:solidFill>
                <a:ea typeface="宋体" panose="02010600030101010101" pitchFamily="2" charset="-122"/>
              </a:rPr>
              <a:t>千万不要舞弊，</a:t>
            </a:r>
            <a:endParaRPr lang="en-US" altLang="zh-CN" b="1" dirty="0">
              <a:solidFill>
                <a:srgbClr val="0000CC"/>
              </a:solidFill>
              <a:ea typeface="宋体" panose="02010600030101010101" pitchFamily="2" charset="-122"/>
            </a:endParaRPr>
          </a:p>
          <a:p>
            <a:pPr algn="l" eaLnBrk="0" hangingPunct="0"/>
            <a:r>
              <a:rPr lang="zh-CN" altLang="en-US" b="1" dirty="0">
                <a:solidFill>
                  <a:srgbClr val="0000CC"/>
                </a:solidFill>
                <a:ea typeface="宋体" panose="02010600030101010101" pitchFamily="2" charset="-122"/>
              </a:rPr>
              <a:t>千万不要缺课，</a:t>
            </a:r>
            <a:endParaRPr lang="en-US" altLang="zh-CN" b="1" dirty="0">
              <a:solidFill>
                <a:srgbClr val="0000CC"/>
              </a:solidFill>
              <a:ea typeface="宋体" panose="02010600030101010101" pitchFamily="2" charset="-122"/>
            </a:endParaRPr>
          </a:p>
          <a:p>
            <a:pPr algn="l" eaLnBrk="0" hangingPunct="0"/>
            <a:r>
              <a:rPr lang="zh-CN" altLang="en-US" b="1" dirty="0">
                <a:solidFill>
                  <a:srgbClr val="0000CC"/>
                </a:solidFill>
                <a:ea typeface="宋体" panose="02010600030101010101" pitchFamily="2" charset="-122"/>
              </a:rPr>
              <a:t>千万</a:t>
            </a:r>
            <a:r>
              <a:rPr lang="zh-CN" altLang="en-US" b="1" dirty="0" smtClean="0">
                <a:solidFill>
                  <a:srgbClr val="0000CC"/>
                </a:solidFill>
                <a:ea typeface="宋体" panose="02010600030101010101" pitchFamily="2" charset="-122"/>
              </a:rPr>
              <a:t>不要自以为是，</a:t>
            </a:r>
            <a:endParaRPr lang="en-US" altLang="zh-CN" b="1" dirty="0">
              <a:solidFill>
                <a:srgbClr val="0000CC"/>
              </a:solidFill>
              <a:ea typeface="宋体" panose="02010600030101010101" pitchFamily="2" charset="-122"/>
            </a:endParaRPr>
          </a:p>
          <a:p>
            <a:pPr algn="l" eaLnBrk="0" hangingPunct="0"/>
            <a:r>
              <a:rPr lang="zh-CN" altLang="en-US" b="1" dirty="0">
                <a:solidFill>
                  <a:srgbClr val="0000CC"/>
                </a:solidFill>
                <a:ea typeface="宋体" panose="02010600030101010101" pitchFamily="2" charset="-122"/>
              </a:rPr>
              <a:t>千万 不要不关心自己。</a:t>
            </a:r>
            <a:endParaRPr lang="en-US" altLang="zh-CN" b="1" dirty="0">
              <a:solidFill>
                <a:srgbClr val="0000CC"/>
              </a:solidFill>
              <a:ea typeface="宋体" panose="02010600030101010101" pitchFamily="2" charset="-122"/>
            </a:endParaRPr>
          </a:p>
        </p:txBody>
      </p:sp>
      <p:sp>
        <p:nvSpPr>
          <p:cNvPr id="40972" name="Rectangle 20"/>
          <p:cNvSpPr>
            <a:spLocks noChangeArrowheads="1"/>
          </p:cNvSpPr>
          <p:nvPr/>
        </p:nvSpPr>
        <p:spPr bwMode="auto">
          <a:xfrm>
            <a:off x="604838" y="4630068"/>
            <a:ext cx="176847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r>
              <a:rPr lang="zh-CN" altLang="en-US" sz="1600">
                <a:solidFill>
                  <a:srgbClr val="000000"/>
                </a:solidFill>
                <a:ea typeface="宋体" panose="02010600030101010101" pitchFamily="2" charset="-122"/>
              </a:rPr>
              <a:t>专业课</a:t>
            </a:r>
            <a:endParaRPr lang="en-US" altLang="zh-CN" sz="1600">
              <a:solidFill>
                <a:srgbClr val="000000"/>
              </a:solidFill>
              <a:ea typeface="宋体" panose="02010600030101010101" pitchFamily="2" charset="-122"/>
            </a:endParaRPr>
          </a:p>
          <a:p>
            <a:pPr algn="l"/>
            <a:r>
              <a:rPr lang="zh-CN" altLang="en-US" sz="1600">
                <a:solidFill>
                  <a:srgbClr val="000000"/>
                </a:solidFill>
                <a:ea typeface="宋体" panose="02010600030101010101" pitchFamily="2" charset="-122"/>
              </a:rPr>
              <a:t>公共课</a:t>
            </a:r>
            <a:endParaRPr lang="en-US" altLang="zh-CN" sz="1600">
              <a:solidFill>
                <a:srgbClr val="000000"/>
              </a:solidFill>
              <a:ea typeface="宋体" panose="02010600030101010101" pitchFamily="2" charset="-122"/>
            </a:endParaRPr>
          </a:p>
          <a:p>
            <a:pPr algn="l"/>
            <a:r>
              <a:rPr lang="zh-CN" altLang="en-US" sz="1600">
                <a:solidFill>
                  <a:srgbClr val="000000"/>
                </a:solidFill>
                <a:ea typeface="宋体" panose="02010600030101010101" pitchFamily="2" charset="-122"/>
              </a:rPr>
              <a:t>素质选修课</a:t>
            </a:r>
            <a:endParaRPr lang="en-US" altLang="zh-CN" sz="1600">
              <a:solidFill>
                <a:srgbClr val="000000"/>
              </a:solidFill>
              <a:ea typeface="宋体" panose="02010600030101010101" pitchFamily="2" charset="-122"/>
            </a:endParaRPr>
          </a:p>
        </p:txBody>
      </p:sp>
      <p:sp>
        <p:nvSpPr>
          <p:cNvPr id="40973" name="Rectangle 21"/>
          <p:cNvSpPr>
            <a:spLocks noChangeArrowheads="1"/>
          </p:cNvSpPr>
          <p:nvPr/>
        </p:nvSpPr>
        <p:spPr bwMode="auto">
          <a:xfrm>
            <a:off x="2654300" y="3928710"/>
            <a:ext cx="1967865" cy="1554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r>
              <a:rPr lang="zh-CN" altLang="en-US" sz="1600" dirty="0">
                <a:solidFill>
                  <a:srgbClr val="000000"/>
                </a:solidFill>
                <a:ea typeface="宋体" panose="02010600030101010101" pitchFamily="2" charset="-122"/>
              </a:rPr>
              <a:t>英语应用能力证</a:t>
            </a:r>
            <a:endParaRPr lang="en-US" altLang="zh-CN" sz="1600" dirty="0">
              <a:solidFill>
                <a:srgbClr val="000000"/>
              </a:solidFill>
              <a:ea typeface="宋体" panose="02010600030101010101" pitchFamily="2" charset="-122"/>
            </a:endParaRPr>
          </a:p>
          <a:p>
            <a:pPr algn="l"/>
            <a:r>
              <a:rPr lang="zh-CN" altLang="en-US" sz="1600" dirty="0">
                <a:solidFill>
                  <a:srgbClr val="000000"/>
                </a:solidFill>
                <a:ea typeface="宋体" panose="02010600030101010101" pitchFamily="2" charset="-122"/>
              </a:rPr>
              <a:t>全国计算机证</a:t>
            </a:r>
            <a:endParaRPr lang="en-US" altLang="zh-CN" sz="1600" dirty="0">
              <a:solidFill>
                <a:srgbClr val="000000"/>
              </a:solidFill>
              <a:ea typeface="宋体" panose="02010600030101010101" pitchFamily="2" charset="-122"/>
            </a:endParaRPr>
          </a:p>
          <a:p>
            <a:pPr algn="l"/>
            <a:r>
              <a:rPr lang="zh-CN" altLang="en-US" sz="1600" dirty="0">
                <a:solidFill>
                  <a:srgbClr val="000000"/>
                </a:solidFill>
                <a:ea typeface="宋体" panose="02010600030101010101" pitchFamily="2" charset="-122"/>
              </a:rPr>
              <a:t>普通话过级</a:t>
            </a:r>
            <a:r>
              <a:rPr lang="zh-CN" altLang="en-US" sz="1600" dirty="0" smtClean="0">
                <a:solidFill>
                  <a:srgbClr val="000000"/>
                </a:solidFill>
                <a:ea typeface="宋体" panose="02010600030101010101" pitchFamily="2" charset="-122"/>
              </a:rPr>
              <a:t>证</a:t>
            </a:r>
            <a:endParaRPr lang="en-US" altLang="zh-CN" sz="1600" dirty="0" smtClean="0">
              <a:solidFill>
                <a:srgbClr val="000000"/>
              </a:solidFill>
              <a:ea typeface="宋体" panose="02010600030101010101" pitchFamily="2" charset="-122"/>
            </a:endParaRPr>
          </a:p>
          <a:p>
            <a:pPr algn="l"/>
            <a:r>
              <a:rPr lang="zh-CN" altLang="en-US" sz="1600" dirty="0" smtClean="0">
                <a:solidFill>
                  <a:srgbClr val="000000"/>
                </a:solidFill>
                <a:ea typeface="宋体" panose="02010600030101010101" pitchFamily="2" charset="-122"/>
              </a:rPr>
              <a:t>英语四六级</a:t>
            </a:r>
            <a:r>
              <a:rPr lang="zh-CN" altLang="en-US" sz="1400" dirty="0" smtClean="0">
                <a:solidFill>
                  <a:srgbClr val="FF0000"/>
                </a:solidFill>
                <a:ea typeface="宋体" panose="02010600030101010101" pitchFamily="2" charset="-122"/>
              </a:rPr>
              <a:t>（不必须）</a:t>
            </a:r>
            <a:endParaRPr lang="zh-CN" altLang="en-US" sz="1400" dirty="0" smtClean="0">
              <a:solidFill>
                <a:srgbClr val="FF0000"/>
              </a:solidFill>
              <a:ea typeface="宋体" panose="02010600030101010101" pitchFamily="2" charset="-122"/>
            </a:endParaRPr>
          </a:p>
          <a:p>
            <a:pPr algn="l"/>
            <a:r>
              <a:rPr lang="zh-CN" altLang="en-US" sz="1600" dirty="0" smtClean="0">
                <a:solidFill>
                  <a:srgbClr val="000000"/>
                </a:solidFill>
                <a:ea typeface="宋体" panose="02010600030101010101" pitchFamily="2" charset="-122"/>
              </a:rPr>
              <a:t>教师资格证</a:t>
            </a:r>
            <a:endParaRPr lang="zh-CN" altLang="en-US" sz="1600" dirty="0" smtClean="0">
              <a:solidFill>
                <a:srgbClr val="000000"/>
              </a:solidFill>
              <a:ea typeface="宋体" panose="02010600030101010101" pitchFamily="2" charset="-122"/>
            </a:endParaRPr>
          </a:p>
          <a:p>
            <a:pPr algn="l"/>
            <a:r>
              <a:rPr lang="zh-CN" altLang="en-US" sz="1600" dirty="0">
                <a:solidFill>
                  <a:srgbClr val="000000"/>
                </a:solidFill>
                <a:ea typeface="宋体" panose="02010600030101010101" pitchFamily="2" charset="-122"/>
              </a:rPr>
              <a:t>国家二级裁判员证</a:t>
            </a:r>
            <a:endParaRPr lang="zh-CN" altLang="en-US" sz="1600" dirty="0">
              <a:solidFill>
                <a:srgbClr val="000000"/>
              </a:solidFill>
              <a:ea typeface="宋体" panose="02010600030101010101" pitchFamily="2" charset="-122"/>
            </a:endParaRPr>
          </a:p>
        </p:txBody>
      </p:sp>
      <p:sp>
        <p:nvSpPr>
          <p:cNvPr id="40974" name="Rectangle 22"/>
          <p:cNvSpPr>
            <a:spLocks noChangeArrowheads="1"/>
          </p:cNvSpPr>
          <p:nvPr/>
        </p:nvSpPr>
        <p:spPr bwMode="auto">
          <a:xfrm>
            <a:off x="4729163" y="3101305"/>
            <a:ext cx="1770062"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r>
              <a:rPr lang="zh-CN" altLang="en-US" sz="1600" dirty="0">
                <a:solidFill>
                  <a:srgbClr val="000000"/>
                </a:solidFill>
                <a:ea typeface="宋体" panose="02010600030101010101" pitchFamily="2" charset="-122"/>
              </a:rPr>
              <a:t>综合见习</a:t>
            </a:r>
            <a:endParaRPr lang="en-US" altLang="zh-CN" sz="1600" dirty="0">
              <a:solidFill>
                <a:srgbClr val="000000"/>
              </a:solidFill>
              <a:ea typeface="宋体" panose="02010600030101010101" pitchFamily="2" charset="-122"/>
            </a:endParaRPr>
          </a:p>
          <a:p>
            <a:pPr algn="l"/>
            <a:r>
              <a:rPr lang="zh-CN" altLang="en-US" sz="1600" dirty="0">
                <a:solidFill>
                  <a:srgbClr val="000000"/>
                </a:solidFill>
                <a:ea typeface="宋体" panose="02010600030101010101" pitchFamily="2" charset="-122"/>
              </a:rPr>
              <a:t>毕业实习</a:t>
            </a:r>
            <a:endParaRPr lang="en-US" altLang="zh-CN" sz="1600" dirty="0">
              <a:solidFill>
                <a:srgbClr val="000000"/>
              </a:solidFill>
              <a:ea typeface="宋体" panose="02010600030101010101" pitchFamily="2" charset="-122"/>
            </a:endParaRPr>
          </a:p>
          <a:p>
            <a:pPr algn="l"/>
            <a:r>
              <a:rPr lang="zh-CN" altLang="en-US" sz="1600" dirty="0" smtClean="0">
                <a:solidFill>
                  <a:srgbClr val="000000"/>
                </a:solidFill>
                <a:ea typeface="宋体" panose="02010600030101010101" pitchFamily="2" charset="-122"/>
              </a:rPr>
              <a:t>毕业论文</a:t>
            </a:r>
            <a:endParaRPr lang="en-US" altLang="zh-CN" sz="1600" dirty="0" smtClean="0">
              <a:solidFill>
                <a:srgbClr val="000000"/>
              </a:solidFill>
              <a:ea typeface="宋体" panose="02010600030101010101" pitchFamily="2" charset="-122"/>
            </a:endParaRPr>
          </a:p>
          <a:p>
            <a:pPr algn="l"/>
            <a:r>
              <a:rPr lang="zh-CN" altLang="en-US" sz="1600" dirty="0" smtClean="0">
                <a:solidFill>
                  <a:srgbClr val="000000"/>
                </a:solidFill>
                <a:ea typeface="宋体" panose="02010600030101010101" pitchFamily="2" charset="-122"/>
              </a:rPr>
              <a:t>创新创业</a:t>
            </a:r>
            <a:endParaRPr lang="en-US" altLang="zh-CN" sz="1600" dirty="0" smtClean="0">
              <a:solidFill>
                <a:srgbClr val="000000"/>
              </a:solidFill>
              <a:ea typeface="宋体" panose="02010600030101010101" pitchFamily="2" charset="-122"/>
            </a:endParaRPr>
          </a:p>
          <a:p>
            <a:pPr algn="l"/>
            <a:r>
              <a:rPr lang="zh-CN" altLang="en-US" sz="1600" dirty="0" smtClean="0">
                <a:solidFill>
                  <a:srgbClr val="000000"/>
                </a:solidFill>
                <a:ea typeface="宋体" panose="02010600030101010101" pitchFamily="2" charset="-122"/>
              </a:rPr>
              <a:t>实践周</a:t>
            </a:r>
            <a:endParaRPr lang="en-US" altLang="zh-CN" sz="1600" dirty="0" smtClean="0">
              <a:solidFill>
                <a:srgbClr val="000000"/>
              </a:solidFill>
              <a:ea typeface="宋体" panose="02010600030101010101" pitchFamily="2" charset="-122"/>
            </a:endParaRPr>
          </a:p>
          <a:p>
            <a:pPr algn="l"/>
            <a:r>
              <a:rPr lang="zh-CN" altLang="en-US" sz="1600" dirty="0" smtClean="0">
                <a:solidFill>
                  <a:srgbClr val="000000"/>
                </a:solidFill>
                <a:ea typeface="宋体" panose="02010600030101010101" pitchFamily="2" charset="-122"/>
              </a:rPr>
              <a:t>身体素质达标</a:t>
            </a:r>
            <a:endParaRPr lang="en-US" altLang="zh-CN" sz="1600" dirty="0" smtClean="0">
              <a:solidFill>
                <a:srgbClr val="000000"/>
              </a:solidFill>
              <a:ea typeface="宋体" panose="02010600030101010101" pitchFamily="2" charset="-122"/>
            </a:endParaRPr>
          </a:p>
        </p:txBody>
      </p:sp>
      <p:sp>
        <p:nvSpPr>
          <p:cNvPr id="40975" name="Rectangle 23"/>
          <p:cNvSpPr>
            <a:spLocks noChangeArrowheads="1"/>
          </p:cNvSpPr>
          <p:nvPr/>
        </p:nvSpPr>
        <p:spPr bwMode="auto">
          <a:xfrm>
            <a:off x="6834188" y="2274218"/>
            <a:ext cx="177006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r>
              <a:rPr lang="zh-CN" altLang="en-US" sz="1600" dirty="0">
                <a:solidFill>
                  <a:srgbClr val="000000"/>
                </a:solidFill>
                <a:ea typeface="宋体" panose="02010600030101010101" pitchFamily="2" charset="-122"/>
              </a:rPr>
              <a:t>毕业证</a:t>
            </a:r>
            <a:endParaRPr lang="en-US" altLang="zh-CN" sz="1600" dirty="0">
              <a:solidFill>
                <a:srgbClr val="000000"/>
              </a:solidFill>
              <a:ea typeface="宋体" panose="02010600030101010101" pitchFamily="2" charset="-122"/>
            </a:endParaRPr>
          </a:p>
          <a:p>
            <a:pPr algn="l"/>
            <a:r>
              <a:rPr lang="zh-CN" altLang="en-US" sz="1600" dirty="0">
                <a:solidFill>
                  <a:srgbClr val="000000"/>
                </a:solidFill>
                <a:ea typeface="宋体" panose="02010600030101010101" pitchFamily="2" charset="-122"/>
              </a:rPr>
              <a:t>学位</a:t>
            </a:r>
            <a:r>
              <a:rPr lang="zh-CN" altLang="en-US" sz="1600" dirty="0" smtClean="0">
                <a:solidFill>
                  <a:srgbClr val="000000"/>
                </a:solidFill>
                <a:ea typeface="宋体" panose="02010600030101010101" pitchFamily="2" charset="-122"/>
              </a:rPr>
              <a:t>证</a:t>
            </a:r>
            <a:endParaRPr lang="en-US" altLang="zh-CN" sz="1600" dirty="0">
              <a:solidFill>
                <a:srgbClr val="000000"/>
              </a:solidFill>
              <a:ea typeface="宋体" panose="02010600030101010101" pitchFamily="2" charset="-122"/>
            </a:endParaRPr>
          </a:p>
        </p:txBody>
      </p:sp>
      <p:grpSp>
        <p:nvGrpSpPr>
          <p:cNvPr id="5" name="Group 24"/>
          <p:cNvGrpSpPr/>
          <p:nvPr/>
        </p:nvGrpSpPr>
        <p:grpSpPr bwMode="auto">
          <a:xfrm>
            <a:off x="2663825" y="3477543"/>
            <a:ext cx="1808163" cy="312737"/>
            <a:chOff x="0" y="0"/>
            <a:chExt cx="2330" cy="294"/>
          </a:xfrm>
        </p:grpSpPr>
        <p:sp>
          <p:nvSpPr>
            <p:cNvPr id="29714" name="AutoShape 25"/>
            <p:cNvSpPr>
              <a:spLocks noChangeArrowheads="1"/>
            </p:cNvSpPr>
            <p:nvPr/>
          </p:nvSpPr>
          <p:spPr bwMode="auto">
            <a:xfrm>
              <a:off x="0" y="0"/>
              <a:ext cx="2330" cy="294"/>
            </a:xfrm>
            <a:prstGeom prst="roundRect">
              <a:avLst>
                <a:gd name="adj" fmla="val 50000"/>
              </a:avLst>
            </a:prstGeom>
            <a:gradFill rotWithShape="1">
              <a:gsLst>
                <a:gs pos="0">
                  <a:srgbClr val="E9899F"/>
                </a:gs>
                <a:gs pos="50000">
                  <a:schemeClr val="hlink"/>
                </a:gs>
                <a:gs pos="100000">
                  <a:srgbClr val="E9899F"/>
                </a:gs>
              </a:gsLst>
              <a:lin ang="0" scaled="1"/>
            </a:gradFill>
            <a:ln>
              <a:noFill/>
            </a:ln>
            <a:effectLst>
              <a:outerShdw dist="35921" dir="2700000" algn="ctr" rotWithShape="0">
                <a:srgbClr val="080808">
                  <a:alpha val="50000"/>
                </a:srgbClr>
              </a:outerShdw>
            </a:effectLst>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eaLnBrk="1" hangingPunct="1">
                <a:defRPr/>
              </a:pPr>
              <a:endParaRPr lang="zh-CN" altLang="en-US" smtClean="0">
                <a:ea typeface="宋体" panose="02010600030101010101" pitchFamily="2" charset="-122"/>
              </a:endParaRPr>
            </a:p>
          </p:txBody>
        </p:sp>
        <p:grpSp>
          <p:nvGrpSpPr>
            <p:cNvPr id="6" name="AutoShape 26"/>
            <p:cNvGrpSpPr/>
            <p:nvPr/>
          </p:nvGrpSpPr>
          <p:grpSpPr bwMode="auto">
            <a:xfrm>
              <a:off x="2215" y="24"/>
              <a:ext cx="102" cy="246"/>
              <a:chOff x="0" y="0"/>
              <a:chExt cx="79248" cy="262128"/>
            </a:xfrm>
          </p:grpSpPr>
          <p:pic>
            <p:nvPicPr>
              <p:cNvPr id="40979" name="AutoShape 26"/>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79248" cy="262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0" name="Text Box 21"/>
              <p:cNvSpPr txBox="1">
                <a:spLocks noChangeArrowheads="1"/>
              </p:cNvSpPr>
              <p:nvPr/>
            </p:nvSpPr>
            <p:spPr bwMode="auto">
              <a:xfrm>
                <a:off x="61870" y="85602"/>
                <a:ext cx="12574" cy="92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endParaRPr lang="zh-CN" altLang="en-US">
                  <a:ea typeface="宋体" panose="02010600030101010101" pitchFamily="2" charset="-122"/>
                </a:endParaRPr>
              </a:p>
            </p:txBody>
          </p:sp>
        </p:grpSp>
        <p:grpSp>
          <p:nvGrpSpPr>
            <p:cNvPr id="7" name="AutoShape 27"/>
            <p:cNvGrpSpPr/>
            <p:nvPr/>
          </p:nvGrpSpPr>
          <p:grpSpPr bwMode="auto">
            <a:xfrm>
              <a:off x="16" y="24"/>
              <a:ext cx="102" cy="246"/>
              <a:chOff x="0" y="0"/>
              <a:chExt cx="79248" cy="262128"/>
            </a:xfrm>
          </p:grpSpPr>
          <p:pic>
            <p:nvPicPr>
              <p:cNvPr id="40982" name="AutoShape 27"/>
              <p:cNvPicPr>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79248" cy="262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3" name="Text Box 24"/>
              <p:cNvSpPr txBox="1">
                <a:spLocks noChangeArrowheads="1"/>
              </p:cNvSpPr>
              <p:nvPr/>
            </p:nvSpPr>
            <p:spPr bwMode="auto">
              <a:xfrm>
                <a:off x="3753" y="85290"/>
                <a:ext cx="12574" cy="90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endParaRPr lang="zh-CN" altLang="en-US">
                  <a:ea typeface="宋体" panose="02010600030101010101" pitchFamily="2" charset="-122"/>
                </a:endParaRPr>
              </a:p>
            </p:txBody>
          </p:sp>
        </p:grpSp>
      </p:grpSp>
      <p:sp>
        <p:nvSpPr>
          <p:cNvPr id="40984" name="Text Box 18"/>
          <p:cNvSpPr txBox="1">
            <a:spLocks noChangeArrowheads="1"/>
          </p:cNvSpPr>
          <p:nvPr/>
        </p:nvSpPr>
        <p:spPr bwMode="auto">
          <a:xfrm>
            <a:off x="2730500" y="3455318"/>
            <a:ext cx="1612900" cy="366712"/>
          </a:xfrm>
          <a:prstGeom prst="rect">
            <a:avLst/>
          </a:prstGeom>
          <a:noFill/>
          <a:ln>
            <a:noFill/>
          </a:ln>
          <a:effectLst>
            <a:outerShdw dist="17961" dir="2700000"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spcBef>
                <a:spcPct val="50000"/>
              </a:spcBef>
            </a:pPr>
            <a:r>
              <a:rPr lang="zh-CN" altLang="en-US" b="1" dirty="0" smtClean="0">
                <a:solidFill>
                  <a:srgbClr val="FFFFFF"/>
                </a:solidFill>
                <a:ea typeface="宋体" panose="02010600030101010101" pitchFamily="2" charset="-122"/>
              </a:rPr>
              <a:t>五证</a:t>
            </a:r>
            <a:r>
              <a:rPr lang="zh-CN" altLang="en-US" b="1" dirty="0">
                <a:solidFill>
                  <a:srgbClr val="FFFFFF"/>
                </a:solidFill>
                <a:ea typeface="宋体" panose="02010600030101010101" pitchFamily="2" charset="-122"/>
              </a:rPr>
              <a:t>齐全</a:t>
            </a:r>
            <a:endParaRPr lang="en-US" altLang="zh-CN" b="1" dirty="0">
              <a:solidFill>
                <a:srgbClr val="FFFFFF"/>
              </a:solidFill>
              <a:ea typeface="宋体" panose="02010600030101010101" pitchFamily="2" charset="-122"/>
            </a:endParaRPr>
          </a:p>
        </p:txBody>
      </p:sp>
      <p:grpSp>
        <p:nvGrpSpPr>
          <p:cNvPr id="8" name="Group 29"/>
          <p:cNvGrpSpPr/>
          <p:nvPr/>
        </p:nvGrpSpPr>
        <p:grpSpPr bwMode="auto">
          <a:xfrm>
            <a:off x="4694238" y="2664743"/>
            <a:ext cx="1808162" cy="314325"/>
            <a:chOff x="0" y="0"/>
            <a:chExt cx="2330" cy="294"/>
          </a:xfrm>
        </p:grpSpPr>
        <p:sp>
          <p:nvSpPr>
            <p:cNvPr id="29723" name="AutoShape 30"/>
            <p:cNvSpPr>
              <a:spLocks noChangeArrowheads="1"/>
            </p:cNvSpPr>
            <p:nvPr/>
          </p:nvSpPr>
          <p:spPr bwMode="auto">
            <a:xfrm>
              <a:off x="0" y="0"/>
              <a:ext cx="2330" cy="294"/>
            </a:xfrm>
            <a:prstGeom prst="roundRect">
              <a:avLst>
                <a:gd name="adj" fmla="val 50000"/>
              </a:avLst>
            </a:prstGeom>
            <a:gradFill rotWithShape="1">
              <a:gsLst>
                <a:gs pos="0">
                  <a:srgbClr val="E9899F"/>
                </a:gs>
                <a:gs pos="50000">
                  <a:schemeClr val="hlink"/>
                </a:gs>
                <a:gs pos="100000">
                  <a:srgbClr val="E9899F"/>
                </a:gs>
              </a:gsLst>
              <a:lin ang="0" scaled="1"/>
            </a:gradFill>
            <a:ln>
              <a:noFill/>
            </a:ln>
            <a:effectLst>
              <a:outerShdw dist="35921" dir="2700000" algn="ctr" rotWithShape="0">
                <a:srgbClr val="080808">
                  <a:alpha val="50000"/>
                </a:srgbClr>
              </a:outerShdw>
            </a:effectLst>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eaLnBrk="1" hangingPunct="1">
                <a:defRPr/>
              </a:pPr>
              <a:endParaRPr lang="zh-CN" altLang="en-US" smtClean="0">
                <a:ea typeface="宋体" panose="02010600030101010101" pitchFamily="2" charset="-122"/>
              </a:endParaRPr>
            </a:p>
          </p:txBody>
        </p:sp>
        <p:grpSp>
          <p:nvGrpSpPr>
            <p:cNvPr id="9" name="AutoShape 31"/>
            <p:cNvGrpSpPr/>
            <p:nvPr/>
          </p:nvGrpSpPr>
          <p:grpSpPr bwMode="auto">
            <a:xfrm>
              <a:off x="2215" y="26"/>
              <a:ext cx="102" cy="245"/>
              <a:chOff x="0" y="0"/>
              <a:chExt cx="79248" cy="262128"/>
            </a:xfrm>
          </p:grpSpPr>
          <p:pic>
            <p:nvPicPr>
              <p:cNvPr id="40988" name="AutoShape 31"/>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79248" cy="262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9" name="Text Box 30"/>
              <p:cNvSpPr txBox="1">
                <a:spLocks noChangeArrowheads="1"/>
              </p:cNvSpPr>
              <p:nvPr/>
            </p:nvSpPr>
            <p:spPr bwMode="auto">
              <a:xfrm>
                <a:off x="62314" y="84134"/>
                <a:ext cx="12574" cy="92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endParaRPr lang="zh-CN" altLang="en-US">
                  <a:ea typeface="宋体" panose="02010600030101010101" pitchFamily="2" charset="-122"/>
                </a:endParaRPr>
              </a:p>
            </p:txBody>
          </p:sp>
        </p:grpSp>
        <p:grpSp>
          <p:nvGrpSpPr>
            <p:cNvPr id="10" name="AutoShape 32"/>
            <p:cNvGrpSpPr/>
            <p:nvPr/>
          </p:nvGrpSpPr>
          <p:grpSpPr bwMode="auto">
            <a:xfrm>
              <a:off x="15" y="26"/>
              <a:ext cx="102" cy="239"/>
              <a:chOff x="0" y="0"/>
              <a:chExt cx="79248" cy="256032"/>
            </a:xfrm>
          </p:grpSpPr>
          <p:pic>
            <p:nvPicPr>
              <p:cNvPr id="40991" name="AutoShape 32"/>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0"/>
                <a:ext cx="79248" cy="256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2" name="Text Box 33"/>
              <p:cNvSpPr txBox="1">
                <a:spLocks noChangeArrowheads="1"/>
              </p:cNvSpPr>
              <p:nvPr/>
            </p:nvSpPr>
            <p:spPr bwMode="auto">
              <a:xfrm>
                <a:off x="4198" y="83820"/>
                <a:ext cx="12574" cy="9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endParaRPr lang="zh-CN" altLang="en-US">
                  <a:ea typeface="宋体" panose="02010600030101010101" pitchFamily="2" charset="-122"/>
                </a:endParaRPr>
              </a:p>
            </p:txBody>
          </p:sp>
        </p:grpSp>
      </p:grpSp>
      <p:sp>
        <p:nvSpPr>
          <p:cNvPr id="40993" name="Text Box 18"/>
          <p:cNvSpPr txBox="1">
            <a:spLocks noChangeArrowheads="1"/>
          </p:cNvSpPr>
          <p:nvPr/>
        </p:nvSpPr>
        <p:spPr bwMode="auto">
          <a:xfrm>
            <a:off x="4733925" y="2642518"/>
            <a:ext cx="1666875" cy="366712"/>
          </a:xfrm>
          <a:prstGeom prst="rect">
            <a:avLst/>
          </a:prstGeom>
          <a:noFill/>
          <a:ln>
            <a:noFill/>
          </a:ln>
          <a:effectLst>
            <a:outerShdw dist="17961" dir="2700000"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spcBef>
                <a:spcPct val="50000"/>
              </a:spcBef>
            </a:pPr>
            <a:r>
              <a:rPr lang="zh-CN" altLang="en-US" b="1">
                <a:solidFill>
                  <a:srgbClr val="FFFFFF"/>
                </a:solidFill>
                <a:ea typeface="宋体" panose="02010600030101010101" pitchFamily="2" charset="-122"/>
              </a:rPr>
              <a:t>实践成绩合格</a:t>
            </a:r>
            <a:endParaRPr lang="en-US" altLang="zh-CN" b="1">
              <a:solidFill>
                <a:srgbClr val="FFFFFF"/>
              </a:solidFill>
              <a:ea typeface="宋体" panose="02010600030101010101" pitchFamily="2" charset="-122"/>
            </a:endParaRPr>
          </a:p>
        </p:txBody>
      </p:sp>
      <p:grpSp>
        <p:nvGrpSpPr>
          <p:cNvPr id="11" name="Group 34"/>
          <p:cNvGrpSpPr/>
          <p:nvPr/>
        </p:nvGrpSpPr>
        <p:grpSpPr bwMode="auto">
          <a:xfrm>
            <a:off x="6811963" y="1874168"/>
            <a:ext cx="1808162" cy="314325"/>
            <a:chOff x="0" y="0"/>
            <a:chExt cx="2330" cy="294"/>
          </a:xfrm>
        </p:grpSpPr>
        <p:sp>
          <p:nvSpPr>
            <p:cNvPr id="29732" name="AutoShape 35"/>
            <p:cNvSpPr>
              <a:spLocks noChangeArrowheads="1"/>
            </p:cNvSpPr>
            <p:nvPr/>
          </p:nvSpPr>
          <p:spPr bwMode="auto">
            <a:xfrm>
              <a:off x="0" y="0"/>
              <a:ext cx="2330" cy="294"/>
            </a:xfrm>
            <a:prstGeom prst="roundRect">
              <a:avLst>
                <a:gd name="adj" fmla="val 50000"/>
              </a:avLst>
            </a:prstGeom>
            <a:gradFill rotWithShape="1">
              <a:gsLst>
                <a:gs pos="0">
                  <a:srgbClr val="E9899F"/>
                </a:gs>
                <a:gs pos="50000">
                  <a:schemeClr val="hlink"/>
                </a:gs>
                <a:gs pos="100000">
                  <a:srgbClr val="E9899F"/>
                </a:gs>
              </a:gsLst>
              <a:lin ang="0" scaled="1"/>
            </a:gradFill>
            <a:ln>
              <a:noFill/>
            </a:ln>
            <a:effectLst>
              <a:outerShdw dist="35921" dir="2700000" algn="ctr" rotWithShape="0">
                <a:srgbClr val="080808">
                  <a:alpha val="50000"/>
                </a:srgbClr>
              </a:outerShdw>
            </a:effectLst>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eaLnBrk="1" hangingPunct="1">
                <a:defRPr/>
              </a:pPr>
              <a:endParaRPr lang="zh-CN" altLang="en-US" smtClean="0">
                <a:ea typeface="宋体" panose="02010600030101010101" pitchFamily="2" charset="-122"/>
              </a:endParaRPr>
            </a:p>
          </p:txBody>
        </p:sp>
        <p:grpSp>
          <p:nvGrpSpPr>
            <p:cNvPr id="12" name="AutoShape 36"/>
            <p:cNvGrpSpPr/>
            <p:nvPr/>
          </p:nvGrpSpPr>
          <p:grpSpPr bwMode="auto">
            <a:xfrm>
              <a:off x="2212" y="24"/>
              <a:ext cx="110" cy="245"/>
              <a:chOff x="0" y="0"/>
              <a:chExt cx="85344" cy="262128"/>
            </a:xfrm>
          </p:grpSpPr>
          <p:pic>
            <p:nvPicPr>
              <p:cNvPr id="40997" name="AutoShape 36"/>
              <p:cNvPicPr>
                <a:picLocks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0" y="0"/>
                <a:ext cx="85344" cy="262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8" name="Text Box 39"/>
              <p:cNvSpPr txBox="1">
                <a:spLocks noChangeArrowheads="1"/>
              </p:cNvSpPr>
              <p:nvPr/>
            </p:nvSpPr>
            <p:spPr bwMode="auto">
              <a:xfrm>
                <a:off x="64727" y="86039"/>
                <a:ext cx="12574" cy="92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endParaRPr lang="zh-CN" altLang="en-US">
                  <a:ea typeface="宋体" panose="02010600030101010101" pitchFamily="2" charset="-122"/>
                </a:endParaRPr>
              </a:p>
            </p:txBody>
          </p:sp>
        </p:grpSp>
        <p:grpSp>
          <p:nvGrpSpPr>
            <p:cNvPr id="13" name="AutoShape 37"/>
            <p:cNvGrpSpPr/>
            <p:nvPr/>
          </p:nvGrpSpPr>
          <p:grpSpPr bwMode="auto">
            <a:xfrm>
              <a:off x="12" y="24"/>
              <a:ext cx="102" cy="245"/>
              <a:chOff x="0" y="0"/>
              <a:chExt cx="79248" cy="262128"/>
            </a:xfrm>
          </p:grpSpPr>
          <p:pic>
            <p:nvPicPr>
              <p:cNvPr id="41000" name="AutoShape 37"/>
              <p:cNvPicPr>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79248" cy="262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01" name="Text Box 42"/>
              <p:cNvSpPr txBox="1">
                <a:spLocks noChangeArrowheads="1"/>
              </p:cNvSpPr>
              <p:nvPr/>
            </p:nvSpPr>
            <p:spPr bwMode="auto">
              <a:xfrm>
                <a:off x="6611" y="85725"/>
                <a:ext cx="12574" cy="9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endParaRPr lang="zh-CN" altLang="en-US">
                  <a:ea typeface="宋体" panose="02010600030101010101" pitchFamily="2" charset="-122"/>
                </a:endParaRPr>
              </a:p>
            </p:txBody>
          </p:sp>
        </p:grpSp>
      </p:grpSp>
      <p:sp>
        <p:nvSpPr>
          <p:cNvPr id="41002" name="Text Box 18"/>
          <p:cNvSpPr txBox="1">
            <a:spLocks noChangeArrowheads="1"/>
          </p:cNvSpPr>
          <p:nvPr/>
        </p:nvSpPr>
        <p:spPr bwMode="auto">
          <a:xfrm>
            <a:off x="6835775" y="1851943"/>
            <a:ext cx="1698625" cy="366712"/>
          </a:xfrm>
          <a:prstGeom prst="rect">
            <a:avLst/>
          </a:prstGeom>
          <a:noFill/>
          <a:ln>
            <a:noFill/>
          </a:ln>
          <a:effectLst>
            <a:outerShdw dist="17961" dir="2700000"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spcBef>
                <a:spcPct val="50000"/>
              </a:spcBef>
            </a:pPr>
            <a:r>
              <a:rPr lang="zh-CN" altLang="en-US" b="1">
                <a:solidFill>
                  <a:srgbClr val="FFFFFF"/>
                </a:solidFill>
                <a:ea typeface="宋体" panose="02010600030101010101" pitchFamily="2" charset="-122"/>
              </a:rPr>
              <a:t>顺利毕业</a:t>
            </a:r>
            <a:endParaRPr lang="en-US" altLang="zh-CN" b="1">
              <a:solidFill>
                <a:srgbClr val="FFFFFF"/>
              </a:solidFill>
              <a:ea typeface="宋体" panose="02010600030101010101" pitchFamily="2" charset="-122"/>
            </a:endParaRPr>
          </a:p>
        </p:txBody>
      </p:sp>
      <p:sp>
        <p:nvSpPr>
          <p:cNvPr id="41003" name="Rectangle 20"/>
          <p:cNvSpPr>
            <a:spLocks noChangeArrowheads="1"/>
          </p:cNvSpPr>
          <p:nvPr/>
        </p:nvSpPr>
        <p:spPr bwMode="auto">
          <a:xfrm>
            <a:off x="928688" y="3626768"/>
            <a:ext cx="17684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r>
              <a:rPr lang="zh-CN" altLang="en-US" sz="1600" b="1">
                <a:solidFill>
                  <a:srgbClr val="FFFF00"/>
                </a:solidFill>
                <a:ea typeface="宋体" panose="02010600030101010101" pitchFamily="2" charset="-122"/>
              </a:rPr>
              <a:t>平均分</a:t>
            </a:r>
            <a:r>
              <a:rPr lang="en-US" altLang="zh-CN" sz="1600" b="1">
                <a:solidFill>
                  <a:srgbClr val="FFFF00"/>
                </a:solidFill>
                <a:ea typeface="宋体" panose="02010600030101010101" pitchFamily="2" charset="-122"/>
              </a:rPr>
              <a:t>70</a:t>
            </a:r>
            <a:r>
              <a:rPr lang="zh-CN" altLang="en-US" sz="1600" b="1">
                <a:solidFill>
                  <a:srgbClr val="FFFF00"/>
                </a:solidFill>
                <a:ea typeface="宋体" panose="02010600030101010101" pitchFamily="2" charset="-122"/>
              </a:rPr>
              <a:t>以上</a:t>
            </a:r>
            <a:endParaRPr lang="en-US" altLang="zh-CN" sz="1600" b="1">
              <a:solidFill>
                <a:srgbClr val="FFFF00"/>
              </a:solidFill>
              <a:ea typeface="宋体" panose="02010600030101010101" pitchFamily="2" charset="-122"/>
            </a:endParaRPr>
          </a:p>
        </p:txBody>
      </p:sp>
      <p:sp>
        <p:nvSpPr>
          <p:cNvPr id="41004" name="Rectangle 20"/>
          <p:cNvSpPr>
            <a:spLocks noChangeArrowheads="1"/>
          </p:cNvSpPr>
          <p:nvPr/>
        </p:nvSpPr>
        <p:spPr bwMode="auto">
          <a:xfrm>
            <a:off x="5000625" y="2126580"/>
            <a:ext cx="12144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r>
              <a:rPr lang="en-US" altLang="zh-CN" sz="1600" b="1">
                <a:solidFill>
                  <a:srgbClr val="FFFF00"/>
                </a:solidFill>
                <a:ea typeface="宋体" panose="02010600030101010101" pitchFamily="2" charset="-122"/>
              </a:rPr>
              <a:t>75</a:t>
            </a:r>
            <a:r>
              <a:rPr lang="zh-CN" altLang="en-US" sz="1600" b="1">
                <a:solidFill>
                  <a:srgbClr val="FFFF00"/>
                </a:solidFill>
                <a:ea typeface="宋体" panose="02010600030101010101" pitchFamily="2" charset="-122"/>
              </a:rPr>
              <a:t>分以上</a:t>
            </a:r>
            <a:endParaRPr lang="en-US" altLang="zh-CN" sz="1600" b="1">
              <a:solidFill>
                <a:srgbClr val="FFFF00"/>
              </a:solidFill>
              <a:ea typeface="宋体" panose="02010600030101010101" pitchFamily="2" charset="-122"/>
            </a:endParaRPr>
          </a:p>
        </p:txBody>
      </p:sp>
      <p:sp>
        <p:nvSpPr>
          <p:cNvPr id="41005" name="Rectangle 20"/>
          <p:cNvSpPr>
            <a:spLocks noChangeArrowheads="1"/>
          </p:cNvSpPr>
          <p:nvPr/>
        </p:nvSpPr>
        <p:spPr bwMode="auto">
          <a:xfrm>
            <a:off x="6770687" y="1340768"/>
            <a:ext cx="180054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r>
              <a:rPr lang="zh-CN" altLang="en-US" sz="2000" b="1" dirty="0">
                <a:solidFill>
                  <a:srgbClr val="FF0000"/>
                </a:solidFill>
                <a:latin typeface="微软雅黑" panose="020B0503020204020204" pitchFamily="34" charset="-122"/>
                <a:ea typeface="微软雅黑" panose="020B0503020204020204" pitchFamily="34" charset="-122"/>
              </a:rPr>
              <a:t>校长亲授学位</a:t>
            </a:r>
            <a:endParaRPr lang="en-US" altLang="zh-CN" sz="2000" b="1" dirty="0">
              <a:solidFill>
                <a:srgbClr val="FF0000"/>
              </a:solidFill>
              <a:latin typeface="微软雅黑" panose="020B0503020204020204" pitchFamily="34" charset="-122"/>
              <a:ea typeface="微软雅黑" panose="020B0503020204020204" pitchFamily="34" charset="-122"/>
            </a:endParaRPr>
          </a:p>
        </p:txBody>
      </p:sp>
      <p:sp>
        <p:nvSpPr>
          <p:cNvPr id="41006" name="Rectangle 20"/>
          <p:cNvSpPr>
            <a:spLocks noChangeArrowheads="1"/>
          </p:cNvSpPr>
          <p:nvPr/>
        </p:nvSpPr>
        <p:spPr bwMode="auto">
          <a:xfrm>
            <a:off x="2857500" y="2912393"/>
            <a:ext cx="15716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r>
              <a:rPr lang="zh-CN" altLang="en-US" sz="1600" b="1">
                <a:solidFill>
                  <a:srgbClr val="FFFF00"/>
                </a:solidFill>
                <a:ea typeface="宋体" panose="02010600030101010101" pitchFamily="2" charset="-122"/>
              </a:rPr>
              <a:t>大四以前通过</a:t>
            </a:r>
            <a:endParaRPr lang="en-US" altLang="zh-CN" sz="1600" b="1">
              <a:solidFill>
                <a:srgbClr val="FFFF00"/>
              </a:solidFill>
              <a:ea typeface="宋体" panose="02010600030101010101" pitchFamily="2" charset="-122"/>
            </a:endParaRPr>
          </a:p>
        </p:txBody>
      </p:sp>
      <p:sp>
        <p:nvSpPr>
          <p:cNvPr id="41007" name="Text Box 9"/>
          <p:cNvSpPr txBox="1">
            <a:spLocks noChangeArrowheads="1"/>
          </p:cNvSpPr>
          <p:nvPr/>
        </p:nvSpPr>
        <p:spPr bwMode="auto">
          <a:xfrm>
            <a:off x="469477" y="1042928"/>
            <a:ext cx="3714750" cy="1463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eaLnBrk="0" hangingPunct="0"/>
            <a:r>
              <a:rPr lang="zh-CN" altLang="en-US" b="1" dirty="0">
                <a:solidFill>
                  <a:srgbClr val="C00000"/>
                </a:solidFill>
                <a:ea typeface="宋体" panose="02010600030101010101" pitchFamily="2" charset="-122"/>
              </a:rPr>
              <a:t>一定要主动关注发布的消息，</a:t>
            </a:r>
            <a:endParaRPr lang="en-US" altLang="zh-CN" b="1" dirty="0">
              <a:solidFill>
                <a:srgbClr val="C00000"/>
              </a:solidFill>
              <a:ea typeface="宋体" panose="02010600030101010101" pitchFamily="2" charset="-122"/>
            </a:endParaRPr>
          </a:p>
          <a:p>
            <a:pPr algn="l" eaLnBrk="0" hangingPunct="0"/>
            <a:r>
              <a:rPr lang="zh-CN" altLang="en-US" b="1" dirty="0">
                <a:solidFill>
                  <a:srgbClr val="C00000"/>
                </a:solidFill>
                <a:ea typeface="宋体" panose="02010600030101010101" pitchFamily="2" charset="-122"/>
              </a:rPr>
              <a:t>一定要认真完成课程的学习，</a:t>
            </a:r>
            <a:endParaRPr lang="en-US" altLang="zh-CN" b="1" dirty="0">
              <a:solidFill>
                <a:srgbClr val="C00000"/>
              </a:solidFill>
              <a:ea typeface="宋体" panose="02010600030101010101" pitchFamily="2" charset="-122"/>
            </a:endParaRPr>
          </a:p>
          <a:p>
            <a:pPr algn="l" eaLnBrk="0" hangingPunct="0"/>
            <a:r>
              <a:rPr lang="zh-CN" altLang="en-US" b="1" dirty="0">
                <a:solidFill>
                  <a:srgbClr val="C00000"/>
                </a:solidFill>
                <a:ea typeface="宋体" panose="02010600030101010101" pitchFamily="2" charset="-122"/>
              </a:rPr>
              <a:t>一定要谨慎对待专选课选择，</a:t>
            </a:r>
            <a:endParaRPr lang="en-US" altLang="zh-CN" b="1" dirty="0">
              <a:solidFill>
                <a:srgbClr val="C00000"/>
              </a:solidFill>
              <a:ea typeface="宋体" panose="02010600030101010101" pitchFamily="2" charset="-122"/>
            </a:endParaRPr>
          </a:p>
          <a:p>
            <a:pPr algn="l" eaLnBrk="0" hangingPunct="0"/>
            <a:r>
              <a:rPr lang="zh-CN" altLang="en-US" b="1" dirty="0">
                <a:solidFill>
                  <a:srgbClr val="C00000"/>
                </a:solidFill>
                <a:ea typeface="宋体" panose="02010600030101010101" pitchFamily="2" charset="-122"/>
              </a:rPr>
              <a:t>一定要按学分选择素质选修课，</a:t>
            </a:r>
            <a:endParaRPr lang="en-US" altLang="zh-CN" b="1" dirty="0">
              <a:solidFill>
                <a:srgbClr val="C00000"/>
              </a:solidFill>
              <a:ea typeface="宋体" panose="02010600030101010101" pitchFamily="2" charset="-122"/>
            </a:endParaRPr>
          </a:p>
          <a:p>
            <a:pPr algn="l" eaLnBrk="0" hangingPunct="0"/>
            <a:r>
              <a:rPr lang="zh-CN" altLang="en-US" b="1" dirty="0">
                <a:solidFill>
                  <a:srgbClr val="C00000"/>
                </a:solidFill>
                <a:ea typeface="宋体" panose="02010600030101010101" pitchFamily="2" charset="-122"/>
              </a:rPr>
              <a:t>一定要及早拿到五证。</a:t>
            </a:r>
            <a:endParaRPr lang="en-US" altLang="zh-CN" b="1" dirty="0">
              <a:solidFill>
                <a:srgbClr val="C00000"/>
              </a:solidFill>
              <a:ea typeface="宋体" panose="02010600030101010101" pitchFamily="2"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 name="椭圆 65"/>
          <p:cNvSpPr/>
          <p:nvPr/>
        </p:nvSpPr>
        <p:spPr>
          <a:xfrm>
            <a:off x="0" y="1916832"/>
            <a:ext cx="9900592" cy="4176464"/>
          </a:xfrm>
          <a:prstGeom prst="ellipse">
            <a:avLst/>
          </a:prstGeom>
          <a:gradFill flip="none" rotWithShape="1">
            <a:gsLst>
              <a:gs pos="0">
                <a:srgbClr val="00B0F0"/>
              </a:gs>
              <a:gs pos="50000">
                <a:srgbClr val="00B0F0">
                  <a:alpha val="54000"/>
                </a:srgbClr>
              </a:gs>
              <a:gs pos="100000">
                <a:srgbClr val="00B0F0">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17" name="Rectangle 2"/>
          <p:cNvSpPr>
            <a:spLocks noGrp="1" noChangeArrowheads="1"/>
          </p:cNvSpPr>
          <p:nvPr>
            <p:ph type="title" idx="4294967295"/>
          </p:nvPr>
        </p:nvSpPr>
        <p:spPr>
          <a:xfrm>
            <a:off x="1331640" y="116632"/>
            <a:ext cx="6840760" cy="1143000"/>
          </a:xfrm>
          <a:prstGeom prst="roundRect">
            <a:avLst>
              <a:gd name="adj" fmla="val 50000"/>
            </a:avLst>
          </a:prstGeom>
          <a:ln>
            <a:solidFill>
              <a:srgbClr val="00B050"/>
            </a:solidFill>
          </a:ln>
        </p:spPr>
        <p:txBody>
          <a:bodyPr/>
          <a:lstStyle/>
          <a:p>
            <a:r>
              <a:rPr lang="zh-CN" altLang="en-US" sz="4000" b="1" dirty="0" smtClean="0">
                <a:solidFill>
                  <a:srgbClr val="C00000"/>
                </a:solidFill>
                <a:latin typeface="微软雅黑" panose="020B0503020204020204" pitchFamily="34" charset="-122"/>
                <a:ea typeface="微软雅黑" panose="020B0503020204020204" pitchFamily="34" charset="-122"/>
              </a:rPr>
              <a:t>一、学籍管理</a:t>
            </a:r>
            <a:r>
              <a:rPr lang="zh-CN" altLang="en-US" sz="3000" b="1" dirty="0" smtClean="0">
                <a:solidFill>
                  <a:srgbClr val="C00000"/>
                </a:solidFill>
                <a:latin typeface="微软雅黑" panose="020B0503020204020204" pitchFamily="34" charset="-122"/>
                <a:ea typeface="微软雅黑" panose="020B0503020204020204" pitchFamily="34" charset="-122"/>
              </a:rPr>
              <a:t>(学籍获得与注册)</a:t>
            </a:r>
            <a:endParaRPr lang="zh-CN" altLang="en-US" sz="3000" b="1" dirty="0" smtClean="0">
              <a:solidFill>
                <a:srgbClr val="C00000"/>
              </a:solidFill>
              <a:latin typeface="微软雅黑" panose="020B0503020204020204" pitchFamily="34" charset="-122"/>
              <a:ea typeface="微软雅黑" panose="020B0503020204020204" pitchFamily="34" charset="-122"/>
            </a:endParaRPr>
          </a:p>
        </p:txBody>
      </p:sp>
      <p:sp>
        <p:nvSpPr>
          <p:cNvPr id="7173" name="Rectangle 54"/>
          <p:cNvSpPr>
            <a:spLocks noChangeArrowheads="1"/>
          </p:cNvSpPr>
          <p:nvPr/>
        </p:nvSpPr>
        <p:spPr bwMode="auto">
          <a:xfrm>
            <a:off x="5077065" y="1700808"/>
            <a:ext cx="2880000" cy="1801811"/>
          </a:xfrm>
          <a:prstGeom prst="hexagon">
            <a:avLst/>
          </a:prstGeom>
          <a:solidFill>
            <a:srgbClr val="350D2F">
              <a:alpha val="95000"/>
            </a:srgbClr>
          </a:solidFill>
          <a:ln>
            <a:noFill/>
          </a:ln>
          <a:effectLst>
            <a:prstShdw prst="shdw17" dist="17961" dir="2700000">
              <a:srgbClr val="20081C"/>
            </a:prst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eaLnBrk="1" hangingPunct="1">
              <a:lnSpc>
                <a:spcPct val="150000"/>
              </a:lnSpc>
              <a:defRPr/>
            </a:pPr>
            <a:r>
              <a:rPr lang="zh-CN" altLang="en-US" sz="2800" b="1" dirty="0" smtClean="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学生证</a:t>
            </a:r>
            <a:endParaRPr lang="en-US" altLang="zh-CN" sz="2800" b="1" dirty="0" smtClean="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a:p>
            <a:pPr algn="ctr" eaLnBrk="1" hangingPunct="1">
              <a:lnSpc>
                <a:spcPct val="150000"/>
              </a:lnSpc>
              <a:defRPr/>
            </a:pPr>
            <a:r>
              <a:rPr lang="zh-CN" altLang="en-US" sz="2800" b="1" dirty="0" smtClean="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盖章注册</a:t>
            </a:r>
            <a:endParaRPr lang="zh-CN" altLang="en-US" sz="2800" b="1" dirty="0" smtClean="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9221" name="AutoShape 55"/>
          <p:cNvSpPr>
            <a:spLocks noChangeArrowheads="1"/>
          </p:cNvSpPr>
          <p:nvPr/>
        </p:nvSpPr>
        <p:spPr bwMode="auto">
          <a:xfrm>
            <a:off x="3796581" y="3429594"/>
            <a:ext cx="1652870" cy="433387"/>
          </a:xfrm>
          <a:custGeom>
            <a:avLst/>
            <a:gdLst>
              <a:gd name="T0" fmla="*/ 16200 w 21600"/>
              <a:gd name="T1" fmla="*/ 0 h 21600"/>
              <a:gd name="T2" fmla="*/ 16200 w 21600"/>
              <a:gd name="T3" fmla="*/ 5400 h 21600"/>
              <a:gd name="T4" fmla="*/ 3375 w 21600"/>
              <a:gd name="T5" fmla="*/ 5400 h 21600"/>
              <a:gd name="T6" fmla="*/ 3375 w 21600"/>
              <a:gd name="T7" fmla="*/ 16200 h 21600"/>
              <a:gd name="T8" fmla="*/ 16200 w 21600"/>
              <a:gd name="T9" fmla="*/ 16200 h 21600"/>
              <a:gd name="T10" fmla="*/ 16200 w 21600"/>
              <a:gd name="T11" fmla="*/ 21600 h 21600"/>
              <a:gd name="T12" fmla="*/ 21600 w 21600"/>
              <a:gd name="T13" fmla="*/ 10800 h 21600"/>
              <a:gd name="T14" fmla="*/ 16200 w 21600"/>
              <a:gd name="T15" fmla="*/ 0 h 21600"/>
              <a:gd name="T16" fmla="*/ 1350 w 21600"/>
              <a:gd name="T17" fmla="*/ 5400 h 21600"/>
              <a:gd name="T18" fmla="*/ 1350 w 21600"/>
              <a:gd name="T19" fmla="*/ 16200 h 21600"/>
              <a:gd name="T20" fmla="*/ 2700 w 21600"/>
              <a:gd name="T21" fmla="*/ 16200 h 21600"/>
              <a:gd name="T22" fmla="*/ 2700 w 21600"/>
              <a:gd name="T23" fmla="*/ 5400 h 21600"/>
              <a:gd name="T24" fmla="*/ 1350 w 21600"/>
              <a:gd name="T25" fmla="*/ 5400 h 21600"/>
              <a:gd name="T26" fmla="*/ 0 w 21600"/>
              <a:gd name="T27" fmla="*/ 5400 h 21600"/>
              <a:gd name="T28" fmla="*/ 0 w 21600"/>
              <a:gd name="T29" fmla="*/ 16200 h 21600"/>
              <a:gd name="T30" fmla="*/ 675 w 21600"/>
              <a:gd name="T31" fmla="*/ 16200 h 21600"/>
              <a:gd name="T32" fmla="*/ 675 w 21600"/>
              <a:gd name="T33" fmla="*/ 5400 h 21600"/>
              <a:gd name="T34" fmla="*/ 0 w 21600"/>
              <a:gd name="T35" fmla="*/ 540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gradFill rotWithShape="1">
            <a:gsLst>
              <a:gs pos="0">
                <a:srgbClr val="65195A">
                  <a:alpha val="95000"/>
                </a:srgbClr>
              </a:gs>
              <a:gs pos="100000">
                <a:srgbClr val="2F0C2A"/>
              </a:gs>
            </a:gsLst>
            <a:lin ang="0" scaled="1"/>
          </a:gradFill>
          <a:ln>
            <a:noFill/>
          </a:ln>
          <a:effectLst>
            <a:prstShdw prst="shdw17" dist="17961" dir="2700000">
              <a:srgbClr val="3D0F36"/>
            </a:prstShdw>
          </a:effectLst>
          <a:extLst>
            <a:ext uri="{91240B29-F687-4F45-9708-019B960494DF}">
              <a14:hiddenLine xmlns:a14="http://schemas.microsoft.com/office/drawing/2010/main" w="9525">
                <a:solidFill>
                  <a:srgbClr val="000000"/>
                </a:solidFill>
                <a:round/>
              </a14:hiddenLine>
            </a:ext>
          </a:extLst>
        </p:spPr>
        <p:txBody>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ea typeface="宋体" panose="02010600030101010101" pitchFamily="2" charset="-122"/>
            </a:endParaRPr>
          </a:p>
        </p:txBody>
      </p:sp>
      <p:sp>
        <p:nvSpPr>
          <p:cNvPr id="7175" name="Rectangle 56"/>
          <p:cNvSpPr>
            <a:spLocks noChangeArrowheads="1"/>
          </p:cNvSpPr>
          <p:nvPr/>
        </p:nvSpPr>
        <p:spPr bwMode="auto">
          <a:xfrm>
            <a:off x="982456" y="2781895"/>
            <a:ext cx="2667130" cy="1800224"/>
          </a:xfrm>
          <a:prstGeom prst="hexagon">
            <a:avLst/>
          </a:prstGeom>
          <a:solidFill>
            <a:srgbClr val="993366">
              <a:alpha val="95000"/>
            </a:srgbClr>
          </a:solidFill>
          <a:ln w="63500" cmpd="thickThin">
            <a:solidFill>
              <a:schemeClr val="bg1"/>
            </a:solidFill>
          </a:ln>
          <a:effectLst>
            <a:prstShdw prst="shdw17" dist="17961" dir="2700000">
              <a:srgbClr val="5C1F3D"/>
            </a:prstShdw>
          </a:effec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eaLnBrk="1" hangingPunct="1">
              <a:lnSpc>
                <a:spcPct val="150000"/>
              </a:lnSpc>
              <a:defRPr/>
            </a:pPr>
            <a:r>
              <a:rPr lang="zh-CN" altLang="en-US" sz="2800" b="1" dirty="0" smtClean="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每学期</a:t>
            </a:r>
            <a:endParaRPr lang="en-US" altLang="zh-CN" sz="2800" b="1" dirty="0" smtClean="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a:p>
            <a:pPr algn="ctr" eaLnBrk="1" hangingPunct="1">
              <a:lnSpc>
                <a:spcPct val="150000"/>
              </a:lnSpc>
              <a:defRPr/>
            </a:pPr>
            <a:r>
              <a:rPr lang="zh-CN" altLang="en-US" sz="2800" b="1" dirty="0" smtClean="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开学报到</a:t>
            </a:r>
            <a:endParaRPr lang="zh-CN" altLang="en-US" sz="2800" b="1" dirty="0" smtClean="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7176" name="Rectangle 57"/>
          <p:cNvSpPr>
            <a:spLocks noChangeArrowheads="1"/>
          </p:cNvSpPr>
          <p:nvPr/>
        </p:nvSpPr>
        <p:spPr bwMode="auto">
          <a:xfrm>
            <a:off x="5077065" y="3716931"/>
            <a:ext cx="2880000" cy="1800224"/>
          </a:xfrm>
          <a:prstGeom prst="hexagon">
            <a:avLst/>
          </a:prstGeom>
          <a:solidFill>
            <a:srgbClr val="350D2F">
              <a:alpha val="95000"/>
            </a:srgbClr>
          </a:solidFill>
          <a:ln>
            <a:noFill/>
          </a:ln>
          <a:effectLst>
            <a:prstShdw prst="shdw17" dist="17961" dir="2700000">
              <a:srgbClr val="20081C"/>
            </a:prst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eaLnBrk="1" hangingPunct="1">
              <a:lnSpc>
                <a:spcPct val="150000"/>
              </a:lnSpc>
              <a:defRPr/>
            </a:pPr>
            <a:r>
              <a:rPr lang="zh-CN" altLang="en-US" sz="2800" b="1" dirty="0" smtClean="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青果系统</a:t>
            </a:r>
            <a:endParaRPr lang="en-US" altLang="zh-CN" sz="2800" b="1" dirty="0" smtClean="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a:p>
            <a:pPr algn="ctr" eaLnBrk="1" hangingPunct="1">
              <a:lnSpc>
                <a:spcPct val="150000"/>
              </a:lnSpc>
              <a:defRPr/>
            </a:pPr>
            <a:r>
              <a:rPr lang="zh-CN" altLang="en-US" sz="2800" b="1" dirty="0" smtClean="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网上注册</a:t>
            </a:r>
            <a:endParaRPr lang="zh-CN" altLang="en-US" sz="2800" b="1" dirty="0" smtClean="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7177" name="Rectangle 58"/>
          <p:cNvSpPr>
            <a:spLocks noChangeArrowheads="1"/>
          </p:cNvSpPr>
          <p:nvPr/>
        </p:nvSpPr>
        <p:spPr bwMode="auto">
          <a:xfrm>
            <a:off x="4018705" y="2853332"/>
            <a:ext cx="1037127" cy="504825"/>
          </a:xfrm>
          <a:prstGeom prst="rect">
            <a:avLst/>
          </a:prstGeom>
          <a:noFill/>
          <a:ln>
            <a:noFill/>
          </a:ln>
          <a:effectLst>
            <a:prstShdw prst="shdw17" dist="17961" dir="2700000">
              <a:srgbClr val="1F7A7A"/>
            </a:prstShdw>
          </a:effectLst>
          <a:extLst>
            <a:ext uri="{909E8E84-426E-40DD-AFC4-6F175D3DCCD1}">
              <a14:hiddenFill xmlns:a14="http://schemas.microsoft.com/office/drawing/2010/main">
                <a:solidFill>
                  <a:srgbClr val="33CCCC">
                    <a:alpha val="95000"/>
                  </a:srgbClr>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eaLnBrk="1" hangingPunct="1">
              <a:defRPr/>
            </a:pPr>
            <a:r>
              <a:rPr lang="zh-CN" altLang="en-US" sz="2400" b="1" dirty="0" smtClean="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学工办</a:t>
            </a:r>
            <a:r>
              <a:rPr lang="zh-CN" altLang="en-US" dirty="0" smtClean="0">
                <a:ea typeface="宋体" panose="02010600030101010101" pitchFamily="2" charset="-122"/>
              </a:rPr>
              <a:t> </a:t>
            </a:r>
            <a:endParaRPr lang="zh-CN" altLang="en-US" dirty="0" smtClean="0">
              <a:ea typeface="宋体" panose="02010600030101010101" pitchFamily="2" charset="-122"/>
            </a:endParaRPr>
          </a:p>
        </p:txBody>
      </p:sp>
      <p:sp>
        <p:nvSpPr>
          <p:cNvPr id="7178" name="Rectangle 59"/>
          <p:cNvSpPr>
            <a:spLocks noChangeArrowheads="1"/>
          </p:cNvSpPr>
          <p:nvPr/>
        </p:nvSpPr>
        <p:spPr bwMode="auto">
          <a:xfrm>
            <a:off x="4018705" y="3932831"/>
            <a:ext cx="1037127" cy="504825"/>
          </a:xfrm>
          <a:prstGeom prst="rect">
            <a:avLst/>
          </a:prstGeom>
          <a:noFill/>
          <a:ln>
            <a:noFill/>
          </a:ln>
          <a:effectLst>
            <a:prstShdw prst="shdw17" dist="17961" dir="2700000">
              <a:srgbClr val="1F7A7A"/>
            </a:prstShdw>
          </a:effectLst>
          <a:extLst>
            <a:ext uri="{909E8E84-426E-40DD-AFC4-6F175D3DCCD1}">
              <a14:hiddenFill xmlns:a14="http://schemas.microsoft.com/office/drawing/2010/main">
                <a:solidFill>
                  <a:srgbClr val="33CCCC">
                    <a:alpha val="95000"/>
                  </a:srgbClr>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eaLnBrk="1" hangingPunct="1">
              <a:defRPr/>
            </a:pPr>
            <a:r>
              <a:rPr lang="zh-CN" altLang="en-US" sz="2400" b="1" dirty="0" smtClean="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教务办</a:t>
            </a:r>
            <a:r>
              <a:rPr lang="zh-CN" altLang="en-US" dirty="0" smtClean="0">
                <a:ea typeface="宋体" panose="02010600030101010101" pitchFamily="2" charset="-122"/>
              </a:rPr>
              <a:t> </a:t>
            </a:r>
            <a:endParaRPr lang="zh-CN" altLang="en-US" dirty="0" smtClean="0">
              <a:ea typeface="宋体" panose="02010600030101010101" pitchFamily="2" charset="-122"/>
            </a:endParaRPr>
          </a:p>
        </p:txBody>
      </p:sp>
      <p:sp>
        <p:nvSpPr>
          <p:cNvPr id="65" name="TextBox 64"/>
          <p:cNvSpPr txBox="1"/>
          <p:nvPr/>
        </p:nvSpPr>
        <p:spPr>
          <a:xfrm>
            <a:off x="2663788" y="3068960"/>
            <a:ext cx="3816424" cy="1323439"/>
          </a:xfrm>
          <a:prstGeom prst="rect">
            <a:avLst/>
          </a:prstGeom>
          <a:noFill/>
        </p:spPr>
        <p:txBody>
          <a:bodyPr wrap="square" rtlCol="0">
            <a:spAutoFit/>
          </a:bodyPr>
          <a:lstStyle/>
          <a:p>
            <a:r>
              <a:rPr lang="en-US" altLang="zh-CN" sz="8000" b="1" dirty="0" smtClean="0">
                <a:ln>
                  <a:solidFill>
                    <a:srgbClr val="00B0F0"/>
                  </a:solidFill>
                </a:ln>
                <a:solidFill>
                  <a:srgbClr val="FF0000"/>
                </a:solidFill>
                <a:effectLst>
                  <a:glow rad="101600">
                    <a:schemeClr val="accent5">
                      <a:satMod val="175000"/>
                      <a:alpha val="40000"/>
                    </a:schemeClr>
                  </a:glow>
                </a:effectLst>
                <a:latin typeface="方正舒体" panose="02010601030101010101" pitchFamily="2" charset="-122"/>
                <a:ea typeface="方正舒体" panose="02010601030101010101" pitchFamily="2" charset="-122"/>
              </a:rPr>
              <a:t>1. </a:t>
            </a:r>
            <a:r>
              <a:rPr lang="zh-CN" altLang="en-US" sz="8000" b="1" dirty="0" smtClean="0">
                <a:ln>
                  <a:solidFill>
                    <a:srgbClr val="00B0F0"/>
                  </a:solidFill>
                </a:ln>
                <a:solidFill>
                  <a:srgbClr val="FF0000"/>
                </a:solidFill>
                <a:effectLst>
                  <a:glow rad="101600">
                    <a:schemeClr val="accent5">
                      <a:satMod val="175000"/>
                      <a:alpha val="40000"/>
                    </a:schemeClr>
                  </a:glow>
                </a:effectLst>
                <a:latin typeface="方正舒体" panose="02010601030101010101" pitchFamily="2" charset="-122"/>
                <a:ea typeface="方正舒体" panose="02010601030101010101" pitchFamily="2" charset="-122"/>
              </a:rPr>
              <a:t>注册</a:t>
            </a:r>
            <a:endParaRPr lang="zh-CN" altLang="en-US" sz="8000" b="1" dirty="0">
              <a:ln>
                <a:solidFill>
                  <a:srgbClr val="00B0F0"/>
                </a:solidFill>
              </a:ln>
              <a:solidFill>
                <a:srgbClr val="FF0000"/>
              </a:solidFill>
              <a:effectLst>
                <a:glow rad="101600">
                  <a:schemeClr val="accent5">
                    <a:satMod val="175000"/>
                    <a:alpha val="40000"/>
                  </a:schemeClr>
                </a:glow>
              </a:effectLst>
              <a:latin typeface="方正舒体" panose="02010601030101010101" pitchFamily="2" charset="-122"/>
              <a:ea typeface="方正舒体" panose="02010601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9217"/>
                                        </p:tgtEl>
                                        <p:attrNameLst>
                                          <p:attrName>style.visibility</p:attrName>
                                        </p:attrNameLst>
                                      </p:cBhvr>
                                      <p:to>
                                        <p:strVal val="visible"/>
                                      </p:to>
                                    </p:set>
                                    <p:animEffect transition="in" filter="fade">
                                      <p:cBhvr>
                                        <p:cTn id="7" dur="1000"/>
                                        <p:tgtEl>
                                          <p:spTgt spid="9217"/>
                                        </p:tgtEl>
                                      </p:cBhvr>
                                    </p:animEffect>
                                    <p:anim calcmode="lin" valueType="num">
                                      <p:cBhvr>
                                        <p:cTn id="8" dur="1000" fill="hold"/>
                                        <p:tgtEl>
                                          <p:spTgt spid="9217"/>
                                        </p:tgtEl>
                                        <p:attrNameLst>
                                          <p:attrName>ppt_x</p:attrName>
                                        </p:attrNameLst>
                                      </p:cBhvr>
                                      <p:tavLst>
                                        <p:tav tm="0">
                                          <p:val>
                                            <p:strVal val="#ppt_x"/>
                                          </p:val>
                                        </p:tav>
                                        <p:tav tm="100000">
                                          <p:val>
                                            <p:strVal val="#ppt_x"/>
                                          </p:val>
                                        </p:tav>
                                      </p:tavLst>
                                    </p:anim>
                                    <p:anim calcmode="lin" valueType="num">
                                      <p:cBhvr>
                                        <p:cTn id="9" dur="1000" fill="hold"/>
                                        <p:tgtEl>
                                          <p:spTgt spid="921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66"/>
                                        </p:tgtEl>
                                        <p:attrNameLst>
                                          <p:attrName>style.visibility</p:attrName>
                                        </p:attrNameLst>
                                      </p:cBhvr>
                                      <p:to>
                                        <p:strVal val="visible"/>
                                      </p:to>
                                    </p:set>
                                    <p:anim calcmode="lin" valueType="num">
                                      <p:cBhvr>
                                        <p:cTn id="14" dur="500" fill="hold"/>
                                        <p:tgtEl>
                                          <p:spTgt spid="66"/>
                                        </p:tgtEl>
                                        <p:attrNameLst>
                                          <p:attrName>ppt_w</p:attrName>
                                        </p:attrNameLst>
                                      </p:cBhvr>
                                      <p:tavLst>
                                        <p:tav tm="0">
                                          <p:val>
                                            <p:fltVal val="0"/>
                                          </p:val>
                                        </p:tav>
                                        <p:tav tm="100000">
                                          <p:val>
                                            <p:strVal val="#ppt_w"/>
                                          </p:val>
                                        </p:tav>
                                      </p:tavLst>
                                    </p:anim>
                                    <p:anim calcmode="lin" valueType="num">
                                      <p:cBhvr>
                                        <p:cTn id="15" dur="500" fill="hold"/>
                                        <p:tgtEl>
                                          <p:spTgt spid="66"/>
                                        </p:tgtEl>
                                        <p:attrNameLst>
                                          <p:attrName>ppt_h</p:attrName>
                                        </p:attrNameLst>
                                      </p:cBhvr>
                                      <p:tavLst>
                                        <p:tav tm="0">
                                          <p:val>
                                            <p:fltVal val="0"/>
                                          </p:val>
                                        </p:tav>
                                        <p:tav tm="100000">
                                          <p:val>
                                            <p:strVal val="#ppt_h"/>
                                          </p:val>
                                        </p:tav>
                                      </p:tavLst>
                                    </p:anim>
                                    <p:animEffect transition="in" filter="fade">
                                      <p:cBhvr>
                                        <p:cTn id="16" dur="500"/>
                                        <p:tgtEl>
                                          <p:spTgt spid="66"/>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65"/>
                                        </p:tgtEl>
                                        <p:attrNameLst>
                                          <p:attrName>style.visibility</p:attrName>
                                        </p:attrNameLst>
                                      </p:cBhvr>
                                      <p:to>
                                        <p:strVal val="visible"/>
                                      </p:to>
                                    </p:set>
                                    <p:anim calcmode="lin" valueType="num">
                                      <p:cBhvr>
                                        <p:cTn id="19" dur="500" fill="hold"/>
                                        <p:tgtEl>
                                          <p:spTgt spid="65"/>
                                        </p:tgtEl>
                                        <p:attrNameLst>
                                          <p:attrName>ppt_w</p:attrName>
                                        </p:attrNameLst>
                                      </p:cBhvr>
                                      <p:tavLst>
                                        <p:tav tm="0">
                                          <p:val>
                                            <p:fltVal val="0"/>
                                          </p:val>
                                        </p:tav>
                                        <p:tav tm="100000">
                                          <p:val>
                                            <p:strVal val="#ppt_w"/>
                                          </p:val>
                                        </p:tav>
                                      </p:tavLst>
                                    </p:anim>
                                    <p:anim calcmode="lin" valueType="num">
                                      <p:cBhvr>
                                        <p:cTn id="20" dur="500" fill="hold"/>
                                        <p:tgtEl>
                                          <p:spTgt spid="65"/>
                                        </p:tgtEl>
                                        <p:attrNameLst>
                                          <p:attrName>ppt_h</p:attrName>
                                        </p:attrNameLst>
                                      </p:cBhvr>
                                      <p:tavLst>
                                        <p:tav tm="0">
                                          <p:val>
                                            <p:fltVal val="0"/>
                                          </p:val>
                                        </p:tav>
                                        <p:tav tm="100000">
                                          <p:val>
                                            <p:strVal val="#ppt_h"/>
                                          </p:val>
                                        </p:tav>
                                      </p:tavLst>
                                    </p:anim>
                                    <p:animEffect transition="in" filter="fade">
                                      <p:cBhvr>
                                        <p:cTn id="21" dur="500"/>
                                        <p:tgtEl>
                                          <p:spTgt spid="65"/>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xit" presetSubtype="16" fill="hold" grpId="1" nodeType="clickEffect">
                                  <p:stCondLst>
                                    <p:cond delay="0"/>
                                  </p:stCondLst>
                                  <p:childTnLst>
                                    <p:anim calcmode="lin" valueType="num">
                                      <p:cBhvr>
                                        <p:cTn id="25" dur="500"/>
                                        <p:tgtEl>
                                          <p:spTgt spid="66"/>
                                        </p:tgtEl>
                                        <p:attrNameLst>
                                          <p:attrName>ppt_w</p:attrName>
                                        </p:attrNameLst>
                                      </p:cBhvr>
                                      <p:tavLst>
                                        <p:tav tm="0">
                                          <p:val>
                                            <p:strVal val="ppt_w"/>
                                          </p:val>
                                        </p:tav>
                                        <p:tav tm="100000">
                                          <p:val>
                                            <p:fltVal val="0"/>
                                          </p:val>
                                        </p:tav>
                                      </p:tavLst>
                                    </p:anim>
                                    <p:anim calcmode="lin" valueType="num">
                                      <p:cBhvr>
                                        <p:cTn id="26" dur="500"/>
                                        <p:tgtEl>
                                          <p:spTgt spid="66"/>
                                        </p:tgtEl>
                                        <p:attrNameLst>
                                          <p:attrName>ppt_h</p:attrName>
                                        </p:attrNameLst>
                                      </p:cBhvr>
                                      <p:tavLst>
                                        <p:tav tm="0">
                                          <p:val>
                                            <p:strVal val="ppt_h"/>
                                          </p:val>
                                        </p:tav>
                                        <p:tav tm="100000">
                                          <p:val>
                                            <p:fltVal val="0"/>
                                          </p:val>
                                        </p:tav>
                                      </p:tavLst>
                                    </p:anim>
                                    <p:animEffect transition="out" filter="fade">
                                      <p:cBhvr>
                                        <p:cTn id="27" dur="500"/>
                                        <p:tgtEl>
                                          <p:spTgt spid="66"/>
                                        </p:tgtEl>
                                      </p:cBhvr>
                                    </p:animEffect>
                                    <p:set>
                                      <p:cBhvr>
                                        <p:cTn id="28" dur="1" fill="hold">
                                          <p:stCondLst>
                                            <p:cond delay="499"/>
                                          </p:stCondLst>
                                        </p:cTn>
                                        <p:tgtEl>
                                          <p:spTgt spid="66"/>
                                        </p:tgtEl>
                                        <p:attrNameLst>
                                          <p:attrName>style.visibility</p:attrName>
                                        </p:attrNameLst>
                                      </p:cBhvr>
                                      <p:to>
                                        <p:strVal val="hidden"/>
                                      </p:to>
                                    </p:set>
                                  </p:childTnLst>
                                </p:cTn>
                              </p:par>
                              <p:par>
                                <p:cTn id="29" presetID="53" presetClass="exit" presetSubtype="16" fill="hold" grpId="1" nodeType="withEffect">
                                  <p:stCondLst>
                                    <p:cond delay="0"/>
                                  </p:stCondLst>
                                  <p:childTnLst>
                                    <p:anim calcmode="lin" valueType="num">
                                      <p:cBhvr>
                                        <p:cTn id="30" dur="500"/>
                                        <p:tgtEl>
                                          <p:spTgt spid="65"/>
                                        </p:tgtEl>
                                        <p:attrNameLst>
                                          <p:attrName>ppt_w</p:attrName>
                                        </p:attrNameLst>
                                      </p:cBhvr>
                                      <p:tavLst>
                                        <p:tav tm="0">
                                          <p:val>
                                            <p:strVal val="ppt_w"/>
                                          </p:val>
                                        </p:tav>
                                        <p:tav tm="100000">
                                          <p:val>
                                            <p:fltVal val="0"/>
                                          </p:val>
                                        </p:tav>
                                      </p:tavLst>
                                    </p:anim>
                                    <p:anim calcmode="lin" valueType="num">
                                      <p:cBhvr>
                                        <p:cTn id="31" dur="500"/>
                                        <p:tgtEl>
                                          <p:spTgt spid="65"/>
                                        </p:tgtEl>
                                        <p:attrNameLst>
                                          <p:attrName>ppt_h</p:attrName>
                                        </p:attrNameLst>
                                      </p:cBhvr>
                                      <p:tavLst>
                                        <p:tav tm="0">
                                          <p:val>
                                            <p:strVal val="ppt_h"/>
                                          </p:val>
                                        </p:tav>
                                        <p:tav tm="100000">
                                          <p:val>
                                            <p:fltVal val="0"/>
                                          </p:val>
                                        </p:tav>
                                      </p:tavLst>
                                    </p:anim>
                                    <p:animEffect transition="out" filter="fade">
                                      <p:cBhvr>
                                        <p:cTn id="32" dur="500"/>
                                        <p:tgtEl>
                                          <p:spTgt spid="65"/>
                                        </p:tgtEl>
                                      </p:cBhvr>
                                    </p:animEffect>
                                    <p:set>
                                      <p:cBhvr>
                                        <p:cTn id="33" dur="1" fill="hold">
                                          <p:stCondLst>
                                            <p:cond delay="499"/>
                                          </p:stCondLst>
                                        </p:cTn>
                                        <p:tgtEl>
                                          <p:spTgt spid="65"/>
                                        </p:tgtEl>
                                        <p:attrNameLst>
                                          <p:attrName>style.visibility</p:attrName>
                                        </p:attrNameLst>
                                      </p:cBhvr>
                                      <p:to>
                                        <p:strVal val="hidden"/>
                                      </p:to>
                                    </p:set>
                                  </p:childTnLst>
                                </p:cTn>
                              </p:par>
                              <p:par>
                                <p:cTn id="34" presetID="22" presetClass="entr" presetSubtype="8" fill="hold" grpId="0" nodeType="withEffect">
                                  <p:stCondLst>
                                    <p:cond delay="0"/>
                                  </p:stCondLst>
                                  <p:childTnLst>
                                    <p:set>
                                      <p:cBhvr>
                                        <p:cTn id="35" dur="1" fill="hold">
                                          <p:stCondLst>
                                            <p:cond delay="0"/>
                                          </p:stCondLst>
                                        </p:cTn>
                                        <p:tgtEl>
                                          <p:spTgt spid="7175"/>
                                        </p:tgtEl>
                                        <p:attrNameLst>
                                          <p:attrName>style.visibility</p:attrName>
                                        </p:attrNameLst>
                                      </p:cBhvr>
                                      <p:to>
                                        <p:strVal val="visible"/>
                                      </p:to>
                                    </p:set>
                                    <p:animEffect transition="in" filter="wipe(left)">
                                      <p:cBhvr>
                                        <p:cTn id="36" dur="500"/>
                                        <p:tgtEl>
                                          <p:spTgt spid="7175"/>
                                        </p:tgtEl>
                                      </p:cBhvr>
                                    </p:animEffect>
                                  </p:childTnLst>
                                </p:cTn>
                              </p:par>
                            </p:childTnLst>
                          </p:cTn>
                        </p:par>
                        <p:par>
                          <p:cTn id="37" fill="hold">
                            <p:stCondLst>
                              <p:cond delay="500"/>
                            </p:stCondLst>
                            <p:childTnLst>
                              <p:par>
                                <p:cTn id="38" presetID="22" presetClass="entr" presetSubtype="8" fill="hold" grpId="0" nodeType="afterEffect">
                                  <p:stCondLst>
                                    <p:cond delay="0"/>
                                  </p:stCondLst>
                                  <p:childTnLst>
                                    <p:set>
                                      <p:cBhvr>
                                        <p:cTn id="39" dur="1" fill="hold">
                                          <p:stCondLst>
                                            <p:cond delay="0"/>
                                          </p:stCondLst>
                                        </p:cTn>
                                        <p:tgtEl>
                                          <p:spTgt spid="9221"/>
                                        </p:tgtEl>
                                        <p:attrNameLst>
                                          <p:attrName>style.visibility</p:attrName>
                                        </p:attrNameLst>
                                      </p:cBhvr>
                                      <p:to>
                                        <p:strVal val="visible"/>
                                      </p:to>
                                    </p:set>
                                    <p:animEffect transition="in" filter="wipe(left)">
                                      <p:cBhvr>
                                        <p:cTn id="40" dur="500"/>
                                        <p:tgtEl>
                                          <p:spTgt spid="9221"/>
                                        </p:tgtEl>
                                      </p:cBhvr>
                                    </p:animEffect>
                                  </p:childTnLst>
                                </p:cTn>
                              </p:par>
                            </p:childTnLst>
                          </p:cTn>
                        </p:par>
                        <p:par>
                          <p:cTn id="41" fill="hold">
                            <p:stCondLst>
                              <p:cond delay="1000"/>
                            </p:stCondLst>
                            <p:childTnLst>
                              <p:par>
                                <p:cTn id="42" presetID="47" presetClass="entr" presetSubtype="0" fill="hold" grpId="1" nodeType="afterEffect">
                                  <p:stCondLst>
                                    <p:cond delay="0"/>
                                  </p:stCondLst>
                                  <p:childTnLst>
                                    <p:set>
                                      <p:cBhvr>
                                        <p:cTn id="43" dur="1" fill="hold">
                                          <p:stCondLst>
                                            <p:cond delay="0"/>
                                          </p:stCondLst>
                                        </p:cTn>
                                        <p:tgtEl>
                                          <p:spTgt spid="7173"/>
                                        </p:tgtEl>
                                        <p:attrNameLst>
                                          <p:attrName>style.visibility</p:attrName>
                                        </p:attrNameLst>
                                      </p:cBhvr>
                                      <p:to>
                                        <p:strVal val="visible"/>
                                      </p:to>
                                    </p:set>
                                    <p:animEffect transition="in" filter="fade">
                                      <p:cBhvr>
                                        <p:cTn id="44" dur="1000"/>
                                        <p:tgtEl>
                                          <p:spTgt spid="7173"/>
                                        </p:tgtEl>
                                      </p:cBhvr>
                                    </p:animEffect>
                                    <p:anim calcmode="lin" valueType="num">
                                      <p:cBhvr>
                                        <p:cTn id="45" dur="1000" fill="hold"/>
                                        <p:tgtEl>
                                          <p:spTgt spid="7173"/>
                                        </p:tgtEl>
                                        <p:attrNameLst>
                                          <p:attrName>ppt_x</p:attrName>
                                        </p:attrNameLst>
                                      </p:cBhvr>
                                      <p:tavLst>
                                        <p:tav tm="0">
                                          <p:val>
                                            <p:strVal val="#ppt_x"/>
                                          </p:val>
                                        </p:tav>
                                        <p:tav tm="100000">
                                          <p:val>
                                            <p:strVal val="#ppt_x"/>
                                          </p:val>
                                        </p:tav>
                                      </p:tavLst>
                                    </p:anim>
                                    <p:anim calcmode="lin" valueType="num">
                                      <p:cBhvr>
                                        <p:cTn id="46" dur="1000" fill="hold"/>
                                        <p:tgtEl>
                                          <p:spTgt spid="7173"/>
                                        </p:tgtEl>
                                        <p:attrNameLst>
                                          <p:attrName>ppt_y</p:attrName>
                                        </p:attrNameLst>
                                      </p:cBhvr>
                                      <p:tavLst>
                                        <p:tav tm="0">
                                          <p:val>
                                            <p:strVal val="#ppt_y-.1"/>
                                          </p:val>
                                        </p:tav>
                                        <p:tav tm="100000">
                                          <p:val>
                                            <p:strVal val="#ppt_y"/>
                                          </p:val>
                                        </p:tav>
                                      </p:tavLst>
                                    </p:anim>
                                  </p:childTnLst>
                                </p:cTn>
                              </p:par>
                            </p:childTnLst>
                          </p:cTn>
                        </p:par>
                        <p:par>
                          <p:cTn id="47" fill="hold">
                            <p:stCondLst>
                              <p:cond delay="2000"/>
                            </p:stCondLst>
                            <p:childTnLst>
                              <p:par>
                                <p:cTn id="48" presetID="55" presetClass="entr" presetSubtype="0" fill="hold" grpId="0" nodeType="afterEffect">
                                  <p:stCondLst>
                                    <p:cond delay="0"/>
                                  </p:stCondLst>
                                  <p:childTnLst>
                                    <p:set>
                                      <p:cBhvr>
                                        <p:cTn id="49" dur="1" fill="hold">
                                          <p:stCondLst>
                                            <p:cond delay="0"/>
                                          </p:stCondLst>
                                        </p:cTn>
                                        <p:tgtEl>
                                          <p:spTgt spid="7177"/>
                                        </p:tgtEl>
                                        <p:attrNameLst>
                                          <p:attrName>style.visibility</p:attrName>
                                        </p:attrNameLst>
                                      </p:cBhvr>
                                      <p:to>
                                        <p:strVal val="visible"/>
                                      </p:to>
                                    </p:set>
                                    <p:anim calcmode="lin" valueType="num">
                                      <p:cBhvr>
                                        <p:cTn id="50" dur="500" fill="hold"/>
                                        <p:tgtEl>
                                          <p:spTgt spid="7177"/>
                                        </p:tgtEl>
                                        <p:attrNameLst>
                                          <p:attrName>ppt_w</p:attrName>
                                        </p:attrNameLst>
                                      </p:cBhvr>
                                      <p:tavLst>
                                        <p:tav tm="0">
                                          <p:val>
                                            <p:strVal val="#ppt_w*0.70"/>
                                          </p:val>
                                        </p:tav>
                                        <p:tav tm="100000">
                                          <p:val>
                                            <p:strVal val="#ppt_w"/>
                                          </p:val>
                                        </p:tav>
                                      </p:tavLst>
                                    </p:anim>
                                    <p:anim calcmode="lin" valueType="num">
                                      <p:cBhvr>
                                        <p:cTn id="51" dur="500" fill="hold"/>
                                        <p:tgtEl>
                                          <p:spTgt spid="7177"/>
                                        </p:tgtEl>
                                        <p:attrNameLst>
                                          <p:attrName>ppt_h</p:attrName>
                                        </p:attrNameLst>
                                      </p:cBhvr>
                                      <p:tavLst>
                                        <p:tav tm="0">
                                          <p:val>
                                            <p:strVal val="#ppt_h"/>
                                          </p:val>
                                        </p:tav>
                                        <p:tav tm="100000">
                                          <p:val>
                                            <p:strVal val="#ppt_h"/>
                                          </p:val>
                                        </p:tav>
                                      </p:tavLst>
                                    </p:anim>
                                    <p:animEffect transition="in" filter="fade">
                                      <p:cBhvr>
                                        <p:cTn id="52" dur="500"/>
                                        <p:tgtEl>
                                          <p:spTgt spid="7177"/>
                                        </p:tgtEl>
                                      </p:cBhvr>
                                    </p:animEffect>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grpId="0" nodeType="clickEffect">
                                  <p:stCondLst>
                                    <p:cond delay="0"/>
                                  </p:stCondLst>
                                  <p:childTnLst>
                                    <p:set>
                                      <p:cBhvr>
                                        <p:cTn id="56" dur="1" fill="hold">
                                          <p:stCondLst>
                                            <p:cond delay="0"/>
                                          </p:stCondLst>
                                        </p:cTn>
                                        <p:tgtEl>
                                          <p:spTgt spid="7176"/>
                                        </p:tgtEl>
                                        <p:attrNameLst>
                                          <p:attrName>style.visibility</p:attrName>
                                        </p:attrNameLst>
                                      </p:cBhvr>
                                      <p:to>
                                        <p:strVal val="visible"/>
                                      </p:to>
                                    </p:set>
                                    <p:animEffect transition="in" filter="fade">
                                      <p:cBhvr>
                                        <p:cTn id="57" dur="1000"/>
                                        <p:tgtEl>
                                          <p:spTgt spid="7176"/>
                                        </p:tgtEl>
                                      </p:cBhvr>
                                    </p:animEffect>
                                    <p:anim calcmode="lin" valueType="num">
                                      <p:cBhvr>
                                        <p:cTn id="58" dur="1000" fill="hold"/>
                                        <p:tgtEl>
                                          <p:spTgt spid="7176"/>
                                        </p:tgtEl>
                                        <p:attrNameLst>
                                          <p:attrName>ppt_x</p:attrName>
                                        </p:attrNameLst>
                                      </p:cBhvr>
                                      <p:tavLst>
                                        <p:tav tm="0">
                                          <p:val>
                                            <p:strVal val="#ppt_x"/>
                                          </p:val>
                                        </p:tav>
                                        <p:tav tm="100000">
                                          <p:val>
                                            <p:strVal val="#ppt_x"/>
                                          </p:val>
                                        </p:tav>
                                      </p:tavLst>
                                    </p:anim>
                                    <p:anim calcmode="lin" valueType="num">
                                      <p:cBhvr>
                                        <p:cTn id="59" dur="1000" fill="hold"/>
                                        <p:tgtEl>
                                          <p:spTgt spid="7176"/>
                                        </p:tgtEl>
                                        <p:attrNameLst>
                                          <p:attrName>ppt_y</p:attrName>
                                        </p:attrNameLst>
                                      </p:cBhvr>
                                      <p:tavLst>
                                        <p:tav tm="0">
                                          <p:val>
                                            <p:strVal val="#ppt_y+.1"/>
                                          </p:val>
                                        </p:tav>
                                        <p:tav tm="100000">
                                          <p:val>
                                            <p:strVal val="#ppt_y"/>
                                          </p:val>
                                        </p:tav>
                                      </p:tavLst>
                                    </p:anim>
                                  </p:childTnLst>
                                </p:cTn>
                              </p:par>
                            </p:childTnLst>
                          </p:cTn>
                        </p:par>
                        <p:par>
                          <p:cTn id="60" fill="hold">
                            <p:stCondLst>
                              <p:cond delay="1000"/>
                            </p:stCondLst>
                            <p:childTnLst>
                              <p:par>
                                <p:cTn id="61" presetID="55" presetClass="entr" presetSubtype="0" fill="hold" grpId="0" nodeType="afterEffect">
                                  <p:stCondLst>
                                    <p:cond delay="0"/>
                                  </p:stCondLst>
                                  <p:childTnLst>
                                    <p:set>
                                      <p:cBhvr>
                                        <p:cTn id="62" dur="1" fill="hold">
                                          <p:stCondLst>
                                            <p:cond delay="0"/>
                                          </p:stCondLst>
                                        </p:cTn>
                                        <p:tgtEl>
                                          <p:spTgt spid="7178"/>
                                        </p:tgtEl>
                                        <p:attrNameLst>
                                          <p:attrName>style.visibility</p:attrName>
                                        </p:attrNameLst>
                                      </p:cBhvr>
                                      <p:to>
                                        <p:strVal val="visible"/>
                                      </p:to>
                                    </p:set>
                                    <p:anim calcmode="lin" valueType="num">
                                      <p:cBhvr>
                                        <p:cTn id="63" dur="1000" fill="hold"/>
                                        <p:tgtEl>
                                          <p:spTgt spid="7178"/>
                                        </p:tgtEl>
                                        <p:attrNameLst>
                                          <p:attrName>ppt_w</p:attrName>
                                        </p:attrNameLst>
                                      </p:cBhvr>
                                      <p:tavLst>
                                        <p:tav tm="0">
                                          <p:val>
                                            <p:strVal val="#ppt_w*0.70"/>
                                          </p:val>
                                        </p:tav>
                                        <p:tav tm="100000">
                                          <p:val>
                                            <p:strVal val="#ppt_w"/>
                                          </p:val>
                                        </p:tav>
                                      </p:tavLst>
                                    </p:anim>
                                    <p:anim calcmode="lin" valueType="num">
                                      <p:cBhvr>
                                        <p:cTn id="64" dur="1000" fill="hold"/>
                                        <p:tgtEl>
                                          <p:spTgt spid="7178"/>
                                        </p:tgtEl>
                                        <p:attrNameLst>
                                          <p:attrName>ppt_h</p:attrName>
                                        </p:attrNameLst>
                                      </p:cBhvr>
                                      <p:tavLst>
                                        <p:tav tm="0">
                                          <p:val>
                                            <p:strVal val="#ppt_h"/>
                                          </p:val>
                                        </p:tav>
                                        <p:tav tm="100000">
                                          <p:val>
                                            <p:strVal val="#ppt_h"/>
                                          </p:val>
                                        </p:tav>
                                      </p:tavLst>
                                    </p:anim>
                                    <p:animEffect transition="in" filter="fade">
                                      <p:cBhvr>
                                        <p:cTn id="65" dur="1000"/>
                                        <p:tgtEl>
                                          <p:spTgt spid="71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66" grpId="1" animBg="1"/>
      <p:bldP spid="9217" grpId="0" animBg="1"/>
      <p:bldP spid="7173" grpId="1" animBg="1"/>
      <p:bldP spid="9221" grpId="0" animBg="1"/>
      <p:bldP spid="7175" grpId="0" animBg="1"/>
      <p:bldP spid="7176" grpId="0" animBg="1"/>
      <p:bldP spid="7177" grpId="0"/>
      <p:bldP spid="7178" grpId="0"/>
      <p:bldP spid="65" grpId="0"/>
      <p:bldP spid="65" grpId="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4"/>
          <p:cNvSpPr>
            <a:spLocks noGrp="1" noChangeArrowheads="1"/>
          </p:cNvSpPr>
          <p:nvPr>
            <p:ph type="ctrTitle" idx="4294967295"/>
          </p:nvPr>
        </p:nvSpPr>
        <p:spPr>
          <a:xfrm>
            <a:off x="2339752" y="2765995"/>
            <a:ext cx="6019800" cy="1470025"/>
          </a:xfrm>
        </p:spPr>
        <p:txBody>
          <a:bodyPr/>
          <a:lstStyle/>
          <a:p>
            <a:pPr algn="r" eaLnBrk="1" hangingPunct="1"/>
            <a:r>
              <a:rPr lang="en-US" altLang="zh-CN" sz="6000" dirty="0" smtClean="0">
                <a:solidFill>
                  <a:srgbClr val="FF0000"/>
                </a:solidFill>
                <a:effectLst>
                  <a:outerShdw blurRad="38100" dist="38100" dir="2700000" algn="tl">
                    <a:srgbClr val="000000">
                      <a:alpha val="43137"/>
                    </a:srgbClr>
                  </a:outerShdw>
                </a:effectLst>
                <a:ea typeface="宋体" panose="02010600030101010101" pitchFamily="2" charset="-122"/>
              </a:rPr>
              <a:t>Thank You!</a:t>
            </a:r>
            <a:endParaRPr lang="en-US" altLang="zh-CN" sz="6000" dirty="0" smtClean="0">
              <a:solidFill>
                <a:srgbClr val="FF0000"/>
              </a:solidFill>
              <a:effectLst>
                <a:outerShdw blurRad="38100" dist="38100" dir="2700000" algn="tl">
                  <a:srgbClr val="000000">
                    <a:alpha val="43137"/>
                  </a:srgbClr>
                </a:outerShdw>
              </a:effectLst>
              <a:ea typeface="宋体" panose="02010600030101010101" pitchFamily="2" charset="-122"/>
            </a:endParaRPr>
          </a:p>
        </p:txBody>
      </p:sp>
      <p:pic>
        <p:nvPicPr>
          <p:cNvPr id="3074" name="Picture 2" descr="D:\Documents\Tencent Files\413118517\Image\C2C\B16591E46D6C9C95AEE022C35DCBAF7A.jpg"/>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l="22922" b="6164"/>
          <a:stretch>
            <a:fillRect/>
          </a:stretch>
        </p:blipFill>
        <p:spPr bwMode="auto">
          <a:xfrm>
            <a:off x="1547664" y="908720"/>
            <a:ext cx="3194007" cy="5184576"/>
          </a:xfrm>
          <a:prstGeom prst="rect">
            <a:avLst/>
          </a:prstGeom>
          <a:noFill/>
          <a:effectLst>
            <a:softEdge rad="127000"/>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 name="TextBox 64"/>
          <p:cNvSpPr txBox="1"/>
          <p:nvPr/>
        </p:nvSpPr>
        <p:spPr>
          <a:xfrm>
            <a:off x="899592" y="1628800"/>
            <a:ext cx="864096" cy="3482400"/>
          </a:xfrm>
          <a:prstGeom prst="roundRect">
            <a:avLst/>
          </a:prstGeom>
          <a:noFill/>
          <a:ln w="88900" cmpd="thickThin">
            <a:solidFill>
              <a:srgbClr val="00B0F0"/>
            </a:solidFill>
          </a:ln>
        </p:spPr>
        <p:txBody>
          <a:bodyPr wrap="square" rtlCol="0">
            <a:spAutoFit/>
          </a:bodyPr>
          <a:lstStyle/>
          <a:p>
            <a:pPr algn="ctr"/>
            <a:r>
              <a:rPr lang="en-US" altLang="zh-CN" sz="3600" b="1" dirty="0" smtClean="0">
                <a:solidFill>
                  <a:srgbClr val="FF0000"/>
                </a:solidFill>
                <a:effectLst>
                  <a:outerShdw blurRad="38100" dist="38100" dir="2700000" algn="tl">
                    <a:srgbClr val="000000">
                      <a:alpha val="43137"/>
                    </a:srgbClr>
                  </a:outerShdw>
                </a:effectLst>
                <a:latin typeface="方正舒体" panose="02010601030101010101" pitchFamily="2" charset="-122"/>
                <a:ea typeface="方正舒体" panose="02010601030101010101" pitchFamily="2" charset="-122"/>
              </a:rPr>
              <a:t>2.</a:t>
            </a:r>
            <a:r>
              <a:rPr lang="zh-CN" altLang="en-US" sz="3600" b="1" dirty="0" smtClean="0">
                <a:solidFill>
                  <a:srgbClr val="FF0000"/>
                </a:solidFill>
                <a:effectLst>
                  <a:outerShdw blurRad="38100" dist="38100" dir="2700000" algn="tl">
                    <a:srgbClr val="000000">
                      <a:alpha val="43137"/>
                    </a:srgbClr>
                  </a:outerShdw>
                </a:effectLst>
                <a:latin typeface="方正舒体" panose="02010601030101010101" pitchFamily="2" charset="-122"/>
                <a:ea typeface="方正舒体" panose="02010601030101010101" pitchFamily="2" charset="-122"/>
              </a:rPr>
              <a:t>电子版寸照</a:t>
            </a:r>
            <a:endParaRPr lang="zh-CN" altLang="en-US" sz="3600" b="1" dirty="0">
              <a:solidFill>
                <a:srgbClr val="FF0000"/>
              </a:solidFill>
              <a:effectLst>
                <a:glow rad="101600">
                  <a:schemeClr val="accent5">
                    <a:satMod val="175000"/>
                    <a:alpha val="40000"/>
                  </a:schemeClr>
                </a:glow>
              </a:effectLst>
              <a:latin typeface="方正舒体" panose="02010601030101010101" pitchFamily="2" charset="-122"/>
              <a:ea typeface="方正舒体" panose="02010601030101010101" pitchFamily="2" charset="-122"/>
            </a:endParaRPr>
          </a:p>
        </p:txBody>
      </p:sp>
      <p:pic>
        <p:nvPicPr>
          <p:cNvPr id="12" name="Picture 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2339752" y="1844824"/>
            <a:ext cx="5897456" cy="30243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p:cTn id="7" dur="500" fill="hold"/>
                                        <p:tgtEl>
                                          <p:spTgt spid="65"/>
                                        </p:tgtEl>
                                        <p:attrNameLst>
                                          <p:attrName>ppt_w</p:attrName>
                                        </p:attrNameLst>
                                      </p:cBhvr>
                                      <p:tavLst>
                                        <p:tav tm="0">
                                          <p:val>
                                            <p:fltVal val="0"/>
                                          </p:val>
                                        </p:tav>
                                        <p:tav tm="100000">
                                          <p:val>
                                            <p:strVal val="#ppt_w"/>
                                          </p:val>
                                        </p:tav>
                                      </p:tavLst>
                                    </p:anim>
                                    <p:anim calcmode="lin" valueType="num">
                                      <p:cBhvr>
                                        <p:cTn id="8" dur="500" fill="hold"/>
                                        <p:tgtEl>
                                          <p:spTgt spid="65"/>
                                        </p:tgtEl>
                                        <p:attrNameLst>
                                          <p:attrName>ppt_h</p:attrName>
                                        </p:attrNameLst>
                                      </p:cBhvr>
                                      <p:tavLst>
                                        <p:tav tm="0">
                                          <p:val>
                                            <p:fltVal val="0"/>
                                          </p:val>
                                        </p:tav>
                                        <p:tav tm="100000">
                                          <p:val>
                                            <p:strVal val="#ppt_h"/>
                                          </p:val>
                                        </p:tav>
                                      </p:tavLst>
                                    </p:anim>
                                    <p:animEffect transition="in" filter="fade">
                                      <p:cBhvr>
                                        <p:cTn id="9" dur="500"/>
                                        <p:tgtEl>
                                          <p:spTgt spid="65"/>
                                        </p:tgtEl>
                                      </p:cBhvr>
                                    </p:animEffect>
                                  </p:childTnLst>
                                </p:cTn>
                              </p:par>
                            </p:childTnLst>
                          </p:cTn>
                        </p:par>
                        <p:par>
                          <p:cTn id="10" fill="hold">
                            <p:stCondLst>
                              <p:cond delay="500"/>
                            </p:stCondLst>
                            <p:childTnLst>
                              <p:par>
                                <p:cTn id="11" presetID="55" presetClass="entr" presetSubtype="0"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1000" fill="hold"/>
                                        <p:tgtEl>
                                          <p:spTgt spid="12"/>
                                        </p:tgtEl>
                                        <p:attrNameLst>
                                          <p:attrName>ppt_w</p:attrName>
                                        </p:attrNameLst>
                                      </p:cBhvr>
                                      <p:tavLst>
                                        <p:tav tm="0">
                                          <p:val>
                                            <p:strVal val="#ppt_w*0.70"/>
                                          </p:val>
                                        </p:tav>
                                        <p:tav tm="100000">
                                          <p:val>
                                            <p:strVal val="#ppt_w"/>
                                          </p:val>
                                        </p:tav>
                                      </p:tavLst>
                                    </p:anim>
                                    <p:anim calcmode="lin" valueType="num">
                                      <p:cBhvr>
                                        <p:cTn id="14" dur="1000" fill="hold"/>
                                        <p:tgtEl>
                                          <p:spTgt spid="12"/>
                                        </p:tgtEl>
                                        <p:attrNameLst>
                                          <p:attrName>ppt_h</p:attrName>
                                        </p:attrNameLst>
                                      </p:cBhvr>
                                      <p:tavLst>
                                        <p:tav tm="0">
                                          <p:val>
                                            <p:strVal val="#ppt_h"/>
                                          </p:val>
                                        </p:tav>
                                        <p:tav tm="100000">
                                          <p:val>
                                            <p:strVal val="#ppt_h"/>
                                          </p:val>
                                        </p:tav>
                                      </p:tavLst>
                                    </p:anim>
                                    <p:animEffect transition="in" filter="fade">
                                      <p:cBhvr>
                                        <p:cTn id="15"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矩形 2"/>
          <p:cNvSpPr/>
          <p:nvPr/>
        </p:nvSpPr>
        <p:spPr>
          <a:xfrm>
            <a:off x="2267744" y="2492896"/>
            <a:ext cx="6048672" cy="3046988"/>
          </a:xfrm>
          <a:prstGeom prst="rect">
            <a:avLst/>
          </a:prstGeom>
          <a:ln w="19050">
            <a:prstDash val="dashDot"/>
          </a:ln>
          <a:effectLst/>
        </p:spPr>
        <p:style>
          <a:lnRef idx="2">
            <a:schemeClr val="accent5"/>
          </a:lnRef>
          <a:fillRef idx="1">
            <a:schemeClr val="lt1"/>
          </a:fillRef>
          <a:effectRef idx="0">
            <a:schemeClr val="accent5"/>
          </a:effectRef>
          <a:fontRef idx="minor">
            <a:schemeClr val="dk1"/>
          </a:fontRef>
        </p:style>
        <p:txBody>
          <a:bodyPr wrap="square">
            <a:spAutoFit/>
          </a:bodyPr>
          <a:lstStyle/>
          <a:p>
            <a:pPr>
              <a:lnSpc>
                <a:spcPct val="150000"/>
              </a:lnSpc>
            </a:pPr>
            <a:r>
              <a:rPr lang="zh-CN" altLang="en-US" sz="3200" b="1" dirty="0" smtClean="0">
                <a:solidFill>
                  <a:srgbClr val="000000"/>
                </a:solidFill>
              </a:rPr>
              <a:t>         青果系统－学籍管理－学籍档案－</a:t>
            </a:r>
            <a:r>
              <a:rPr lang="zh-CN" altLang="zh-CN" sz="3200" b="1" dirty="0" smtClean="0">
                <a:solidFill>
                  <a:srgbClr val="000000"/>
                </a:solidFill>
              </a:rPr>
              <a:t>增改基本信息</a:t>
            </a:r>
            <a:r>
              <a:rPr lang="zh-CN" altLang="en-US" sz="3200" b="1" dirty="0" smtClean="0">
                <a:solidFill>
                  <a:srgbClr val="000000"/>
                </a:solidFill>
              </a:rPr>
              <a:t>－把空的信息补全，</a:t>
            </a:r>
            <a:r>
              <a:rPr lang="zh-CN" altLang="zh-CN" sz="3200" b="1" dirty="0" smtClean="0">
                <a:solidFill>
                  <a:srgbClr val="000000"/>
                </a:solidFill>
              </a:rPr>
              <a:t>选定</a:t>
            </a:r>
            <a:r>
              <a:rPr lang="zh-CN" altLang="zh-CN" sz="3200" b="1" dirty="0">
                <a:solidFill>
                  <a:srgbClr val="000000"/>
                </a:solidFill>
              </a:rPr>
              <a:t>“火车票优惠到站”名称，便于办理</a:t>
            </a:r>
            <a:r>
              <a:rPr lang="zh-CN" altLang="zh-CN" sz="3200" b="1" dirty="0" smtClean="0">
                <a:solidFill>
                  <a:srgbClr val="000000"/>
                </a:solidFill>
              </a:rPr>
              <a:t>学生证</a:t>
            </a:r>
            <a:r>
              <a:rPr lang="zh-CN" altLang="en-US" sz="3200" b="1" dirty="0" smtClean="0">
                <a:solidFill>
                  <a:srgbClr val="000000"/>
                </a:solidFill>
              </a:rPr>
              <a:t>、优惠卡。</a:t>
            </a:r>
            <a:endParaRPr lang="zh-CN" altLang="en-US" sz="3200" b="1" dirty="0">
              <a:solidFill>
                <a:srgbClr val="000000"/>
              </a:solidFill>
            </a:endParaRPr>
          </a:p>
        </p:txBody>
      </p:sp>
      <p:sp>
        <p:nvSpPr>
          <p:cNvPr id="4" name="矩形 3"/>
          <p:cNvSpPr/>
          <p:nvPr/>
        </p:nvSpPr>
        <p:spPr>
          <a:xfrm>
            <a:off x="2699792" y="1052736"/>
            <a:ext cx="4752263" cy="707886"/>
          </a:xfrm>
          <a:prstGeom prst="rect">
            <a:avLst/>
          </a:prstGeom>
        </p:spPr>
        <p:txBody>
          <a:bodyPr wrap="none">
            <a:spAutoFit/>
          </a:bodyPr>
          <a:lstStyle/>
          <a:p>
            <a:r>
              <a:rPr lang="en-US" altLang="zh-CN" sz="4000" dirty="0">
                <a:solidFill>
                  <a:srgbClr val="FF0000"/>
                </a:solidFill>
                <a:hlinkClick r:id="rId1"/>
              </a:rPr>
              <a:t>http://jwc.jsu.edu.cn/</a:t>
            </a:r>
            <a:endParaRPr lang="zh-CN" altLang="en-US" sz="4000" dirty="0">
              <a:solidFill>
                <a:srgbClr val="FF0000"/>
              </a:solidFill>
            </a:endParaRPr>
          </a:p>
        </p:txBody>
      </p:sp>
      <p:sp>
        <p:nvSpPr>
          <p:cNvPr id="17" name="TextBox 16"/>
          <p:cNvSpPr txBox="1"/>
          <p:nvPr/>
        </p:nvSpPr>
        <p:spPr>
          <a:xfrm>
            <a:off x="899592" y="1196752"/>
            <a:ext cx="1008112" cy="5176540"/>
          </a:xfrm>
          <a:prstGeom prst="roundRect">
            <a:avLst/>
          </a:prstGeom>
          <a:noFill/>
          <a:ln w="88900" cmpd="thickThin">
            <a:solidFill>
              <a:srgbClr val="00B0F0"/>
            </a:solidFill>
          </a:ln>
        </p:spPr>
        <p:txBody>
          <a:bodyPr wrap="square" rtlCol="0">
            <a:spAutoFit/>
          </a:bodyPr>
          <a:lstStyle/>
          <a:p>
            <a:pPr algn="ctr"/>
            <a:r>
              <a:rPr lang="en-US" altLang="zh-CN" sz="3600" b="1" dirty="0" smtClean="0">
                <a:solidFill>
                  <a:srgbClr val="FF0000"/>
                </a:solidFill>
                <a:effectLst>
                  <a:outerShdw blurRad="38100" dist="38100" dir="2700000" algn="tl">
                    <a:srgbClr val="000000">
                      <a:alpha val="43137"/>
                    </a:srgbClr>
                  </a:outerShdw>
                </a:effectLst>
                <a:latin typeface="方正舒体" panose="02010601030101010101" pitchFamily="2" charset="-122"/>
                <a:ea typeface="方正舒体" panose="02010601030101010101" pitchFamily="2" charset="-122"/>
              </a:rPr>
              <a:t>3.</a:t>
            </a:r>
            <a:r>
              <a:rPr lang="zh-CN" altLang="en-US" sz="3600" b="1" dirty="0" smtClean="0">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青果系统核对信息</a:t>
            </a:r>
            <a:endParaRPr lang="zh-CN" altLang="en-US" sz="3600" b="1" dirty="0">
              <a:solidFill>
                <a:srgbClr val="FF0000"/>
              </a:solidFill>
              <a:effectLst>
                <a:glow rad="101600">
                  <a:schemeClr val="accent5">
                    <a:satMod val="175000"/>
                    <a:alpha val="40000"/>
                  </a:schemeClr>
                </a:glow>
              </a:effectLst>
              <a:latin typeface="方正舒体" panose="02010601030101010101" pitchFamily="2" charset="-122"/>
              <a:ea typeface="方正舒体" panose="02010601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fade">
                                      <p:cBhvr>
                                        <p:cTn id="13" dur="500"/>
                                        <p:tgtEl>
                                          <p:spTgt spid="4">
                                            <p:txEl>
                                              <p:pRg st="0" end="0"/>
                                            </p:txEl>
                                          </p:spTgt>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7"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圆角矩形 1"/>
          <p:cNvSpPr/>
          <p:nvPr/>
        </p:nvSpPr>
        <p:spPr>
          <a:xfrm>
            <a:off x="2339752" y="3501008"/>
            <a:ext cx="5832648" cy="2962513"/>
          </a:xfrm>
          <a:prstGeom prst="roundRect">
            <a:avLst/>
          </a:prstGeom>
          <a:noFill/>
          <a:ln>
            <a:prstDash val="dash"/>
          </a:ln>
        </p:spPr>
        <p:style>
          <a:lnRef idx="2">
            <a:schemeClr val="accent5"/>
          </a:lnRef>
          <a:fillRef idx="1">
            <a:schemeClr val="lt1"/>
          </a:fillRef>
          <a:effectRef idx="0">
            <a:schemeClr val="accent5"/>
          </a:effectRef>
          <a:fontRef idx="minor">
            <a:schemeClr val="dk1"/>
          </a:fontRef>
        </p:style>
        <p:txBody>
          <a:bodyPr wrap="square">
            <a:spAutoFit/>
          </a:bodyPr>
          <a:lstStyle/>
          <a:p>
            <a:pPr eaLnBrk="1" hangingPunct="1">
              <a:lnSpc>
                <a:spcPct val="150000"/>
              </a:lnSpc>
              <a:spcBef>
                <a:spcPts val="1200"/>
              </a:spcBef>
              <a:spcAft>
                <a:spcPts val="1200"/>
              </a:spcAft>
              <a:defRPr/>
            </a:pPr>
            <a:r>
              <a:rPr lang="zh-CN" altLang="en-US" sz="2800" b="1" dirty="0" smtClean="0">
                <a:solidFill>
                  <a:srgbClr val="0000CC"/>
                </a:solidFill>
                <a:effectLst>
                  <a:outerShdw blurRad="38100" dist="38100" dir="2700000" algn="tl">
                    <a:srgbClr val="C0C0C0"/>
                  </a:outerShdw>
                </a:effectLst>
                <a:ea typeface="宋体" panose="02010600030101010101" pitchFamily="2" charset="-122"/>
              </a:rPr>
              <a:t>          学</a:t>
            </a:r>
            <a:r>
              <a:rPr lang="zh-CN" altLang="en-US" sz="2800" b="1" dirty="0">
                <a:solidFill>
                  <a:srgbClr val="0000CC"/>
                </a:solidFill>
                <a:effectLst>
                  <a:outerShdw blurRad="38100" dist="38100" dir="2700000" algn="tl">
                    <a:srgbClr val="C0C0C0"/>
                  </a:outerShdw>
                </a:effectLst>
                <a:ea typeface="宋体" panose="02010600030101010101" pitchFamily="2" charset="-122"/>
              </a:rPr>
              <a:t>信网的帐号和密码一定要记住，教师资格证报名、考研、考</a:t>
            </a:r>
            <a:r>
              <a:rPr lang="zh-CN" altLang="en-US" sz="2800" b="1" dirty="0" smtClean="0">
                <a:solidFill>
                  <a:srgbClr val="0000CC"/>
                </a:solidFill>
                <a:effectLst>
                  <a:outerShdw blurRad="38100" dist="38100" dir="2700000" algn="tl">
                    <a:srgbClr val="C0C0C0"/>
                  </a:outerShdw>
                </a:effectLst>
                <a:ea typeface="宋体" panose="02010600030101010101" pitchFamily="2" charset="-122"/>
              </a:rPr>
              <a:t>公务员、毕业信息、就业单位审核学位等。</a:t>
            </a:r>
            <a:endParaRPr lang="zh-CN" altLang="en-US" sz="2800" b="1" dirty="0">
              <a:solidFill>
                <a:srgbClr val="0000CC"/>
              </a:solidFill>
              <a:effectLst>
                <a:outerShdw blurRad="38100" dist="38100" dir="2700000" algn="tl">
                  <a:srgbClr val="C0C0C0"/>
                </a:outerShdw>
              </a:effectLst>
              <a:ea typeface="宋体" panose="02010600030101010101" pitchFamily="2" charset="-122"/>
            </a:endParaRPr>
          </a:p>
        </p:txBody>
      </p:sp>
      <p:grpSp>
        <p:nvGrpSpPr>
          <p:cNvPr id="5" name="Group 13"/>
          <p:cNvGrpSpPr/>
          <p:nvPr/>
        </p:nvGrpSpPr>
        <p:grpSpPr bwMode="auto">
          <a:xfrm>
            <a:off x="3742206" y="2276872"/>
            <a:ext cx="2846018" cy="720725"/>
            <a:chOff x="2812" y="0"/>
            <a:chExt cx="1724" cy="454"/>
          </a:xfrm>
        </p:grpSpPr>
        <p:sp>
          <p:nvSpPr>
            <p:cNvPr id="7184" name="Rectangle 6"/>
            <p:cNvSpPr>
              <a:spLocks noChangeArrowheads="1"/>
            </p:cNvSpPr>
            <p:nvPr/>
          </p:nvSpPr>
          <p:spPr bwMode="auto">
            <a:xfrm>
              <a:off x="2812" y="0"/>
              <a:ext cx="1724" cy="454"/>
            </a:xfrm>
            <a:prstGeom prst="rect">
              <a:avLst/>
            </a:prstGeom>
            <a:solidFill>
              <a:srgbClr val="003366">
                <a:alpha val="95000"/>
              </a:srgbClr>
            </a:solidFill>
            <a:ln>
              <a:noFill/>
            </a:ln>
            <a:effectLst>
              <a:prstShdw prst="shdw17" dist="17961" dir="2700000">
                <a:srgbClr val="001F3D"/>
              </a:prst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eaLnBrk="1" hangingPunct="1">
                <a:defRPr/>
              </a:pPr>
              <a:r>
                <a:rPr lang="zh-CN" altLang="en-US" sz="2800" b="1" smtClean="0">
                  <a:solidFill>
                    <a:srgbClr val="FFFFFF"/>
                  </a:solidFill>
                  <a:effectLst>
                    <a:outerShdw blurRad="38100" dist="38100" dir="2700000" algn="tl">
                      <a:srgbClr val="000000"/>
                    </a:outerShdw>
                  </a:effectLst>
                  <a:ea typeface="宋体" panose="02010600030101010101" pitchFamily="2" charset="-122"/>
                </a:rPr>
                <a:t>三个月取得学籍</a:t>
              </a:r>
              <a:endParaRPr lang="zh-CN" altLang="en-US" sz="2800" b="1" smtClean="0">
                <a:solidFill>
                  <a:srgbClr val="FFFFFF"/>
                </a:solidFill>
                <a:effectLst>
                  <a:outerShdw blurRad="38100" dist="38100" dir="2700000" algn="tl">
                    <a:srgbClr val="000000"/>
                  </a:outerShdw>
                </a:effectLst>
                <a:ea typeface="宋体" panose="02010600030101010101" pitchFamily="2" charset="-122"/>
              </a:endParaRPr>
            </a:p>
          </p:txBody>
        </p:sp>
        <p:sp>
          <p:nvSpPr>
            <p:cNvPr id="7188" name="Rectangle 10"/>
            <p:cNvSpPr>
              <a:spLocks noChangeArrowheads="1"/>
            </p:cNvSpPr>
            <p:nvPr/>
          </p:nvSpPr>
          <p:spPr bwMode="auto">
            <a:xfrm>
              <a:off x="2812" y="0"/>
              <a:ext cx="1724" cy="454"/>
            </a:xfrm>
            <a:prstGeom prst="rect">
              <a:avLst/>
            </a:prstGeom>
            <a:solidFill>
              <a:srgbClr val="003366">
                <a:alpha val="95000"/>
              </a:srgbClr>
            </a:solidFill>
            <a:ln>
              <a:noFill/>
            </a:ln>
            <a:effectLst>
              <a:prstShdw prst="shdw17" dist="17961" dir="2700000">
                <a:srgbClr val="001F3D"/>
              </a:prst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eaLnBrk="1" hangingPunct="1">
                <a:defRPr/>
              </a:pPr>
              <a:r>
                <a:rPr lang="zh-CN" altLang="en-US" sz="2800" b="1" dirty="0" smtClean="0">
                  <a:solidFill>
                    <a:srgbClr val="FFFFFF"/>
                  </a:solidFill>
                  <a:effectLst>
                    <a:outerShdw blurRad="38100" dist="38100" dir="2700000" algn="tl">
                      <a:srgbClr val="000000"/>
                    </a:outerShdw>
                  </a:effectLst>
                  <a:ea typeface="宋体" panose="02010600030101010101" pitchFamily="2" charset="-122"/>
                </a:rPr>
                <a:t>三个月取得学籍</a:t>
              </a:r>
              <a:endParaRPr lang="zh-CN" altLang="en-US" sz="2800" b="1" dirty="0" smtClean="0">
                <a:solidFill>
                  <a:srgbClr val="FFFFFF"/>
                </a:solidFill>
                <a:effectLst>
                  <a:outerShdw blurRad="38100" dist="38100" dir="2700000" algn="tl">
                    <a:srgbClr val="000000"/>
                  </a:outerShdw>
                </a:effectLst>
                <a:ea typeface="宋体" panose="02010600030101010101" pitchFamily="2" charset="-122"/>
              </a:endParaRPr>
            </a:p>
          </p:txBody>
        </p:sp>
      </p:grpSp>
      <p:sp>
        <p:nvSpPr>
          <p:cNvPr id="7193" name="Rectangle 62"/>
          <p:cNvSpPr>
            <a:spLocks noChangeArrowheads="1"/>
          </p:cNvSpPr>
          <p:nvPr/>
        </p:nvSpPr>
        <p:spPr bwMode="auto">
          <a:xfrm>
            <a:off x="2627784" y="1268760"/>
            <a:ext cx="5006692" cy="646331"/>
          </a:xfrm>
          <a:prstGeom prst="rect">
            <a:avLst/>
          </a:prstGeom>
          <a:noFill/>
          <a:ln>
            <a:noFill/>
          </a:ln>
          <a:effectLst>
            <a:prstShdw prst="shdw17" dist="17961" dir="2700000">
              <a:srgbClr val="1F7A7A"/>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en-US" altLang="zh-CN" sz="3600" dirty="0">
                <a:solidFill>
                  <a:srgbClr val="FF0000"/>
                </a:solidFill>
                <a:ea typeface="宋体" panose="02010600030101010101" pitchFamily="2" charset="-122"/>
                <a:hlinkClick r:id="rId1"/>
              </a:rPr>
              <a:t>http://www.chsi.com.cn</a:t>
            </a:r>
            <a:r>
              <a:rPr lang="en-US" altLang="zh-CN" sz="3600" dirty="0">
                <a:ea typeface="宋体" panose="02010600030101010101" pitchFamily="2" charset="-122"/>
                <a:hlinkClick r:id="rId1"/>
              </a:rPr>
              <a:t>/</a:t>
            </a:r>
            <a:endParaRPr lang="zh-CN" altLang="en-US" sz="3600" dirty="0">
              <a:ea typeface="宋体" panose="02010600030101010101" pitchFamily="2" charset="-122"/>
            </a:endParaRPr>
          </a:p>
        </p:txBody>
      </p:sp>
      <p:sp>
        <p:nvSpPr>
          <p:cNvPr id="28" name="Rectangle 24"/>
          <p:cNvSpPr>
            <a:spLocks noChangeArrowheads="1"/>
          </p:cNvSpPr>
          <p:nvPr/>
        </p:nvSpPr>
        <p:spPr bwMode="auto">
          <a:xfrm>
            <a:off x="2051720" y="3429000"/>
            <a:ext cx="1295400" cy="431800"/>
          </a:xfrm>
          <a:prstGeom prst="rect">
            <a:avLst/>
          </a:prstGeom>
          <a:noFill/>
          <a:ln>
            <a:noFill/>
          </a:ln>
          <a:effectLst>
            <a:prstShdw prst="shdw17" dist="17961" dir="2700000">
              <a:srgbClr val="1F7A7A"/>
            </a:prstShdw>
          </a:effectLst>
          <a:extLst>
            <a:ext uri="{909E8E84-426E-40DD-AFC4-6F175D3DCCD1}">
              <a14:hiddenFill xmlns:a14="http://schemas.microsoft.com/office/drawing/2010/main">
                <a:solidFill>
                  <a:srgbClr val="33CCCC">
                    <a:alpha val="95000"/>
                  </a:srgbClr>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eaLnBrk="1" hangingPunct="1">
              <a:defRPr/>
            </a:pPr>
            <a:r>
              <a:rPr lang="zh-CN" altLang="en-US" sz="4400" b="1" dirty="0" smtClean="0">
                <a:solidFill>
                  <a:srgbClr val="FF0000"/>
                </a:solidFill>
                <a:effectLst>
                  <a:glow rad="101600">
                    <a:schemeClr val="accent6">
                      <a:satMod val="175000"/>
                      <a:alpha val="40000"/>
                    </a:schemeClr>
                  </a:glow>
                  <a:outerShdw blurRad="38100" dist="38100" dir="2700000" algn="tl">
                    <a:srgbClr val="C0C0C0"/>
                  </a:outerShdw>
                </a:effectLst>
                <a:latin typeface="微软雅黑" panose="020B0503020204020204" pitchFamily="34" charset="-122"/>
                <a:ea typeface="微软雅黑" panose="020B0503020204020204" pitchFamily="34" charset="-122"/>
              </a:rPr>
              <a:t>强调</a:t>
            </a:r>
            <a:endParaRPr lang="zh-CN" altLang="en-US" sz="4400" b="1" dirty="0" smtClean="0">
              <a:solidFill>
                <a:srgbClr val="FF0000"/>
              </a:solidFill>
              <a:effectLst>
                <a:glow rad="101600">
                  <a:schemeClr val="accent6">
                    <a:satMod val="175000"/>
                    <a:alpha val="40000"/>
                  </a:schemeClr>
                </a:glow>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
        <p:nvSpPr>
          <p:cNvPr id="20" name="TextBox 19"/>
          <p:cNvSpPr txBox="1"/>
          <p:nvPr/>
        </p:nvSpPr>
        <p:spPr>
          <a:xfrm>
            <a:off x="539552" y="1556792"/>
            <a:ext cx="1008112" cy="4611826"/>
          </a:xfrm>
          <a:prstGeom prst="roundRect">
            <a:avLst/>
          </a:prstGeom>
          <a:noFill/>
          <a:ln w="88900" cmpd="thickThin">
            <a:solidFill>
              <a:srgbClr val="00B0F0"/>
            </a:solidFill>
          </a:ln>
        </p:spPr>
        <p:txBody>
          <a:bodyPr wrap="square" rtlCol="0">
            <a:spAutoFit/>
          </a:bodyPr>
          <a:lstStyle/>
          <a:p>
            <a:pPr algn="ctr"/>
            <a:r>
              <a:rPr lang="en-US" altLang="zh-CN" sz="3600" b="1" dirty="0" smtClean="0">
                <a:solidFill>
                  <a:srgbClr val="FF0000"/>
                </a:solidFill>
                <a:effectLst>
                  <a:outerShdw blurRad="38100" dist="38100" dir="2700000" algn="tl">
                    <a:srgbClr val="000000">
                      <a:alpha val="43137"/>
                    </a:srgbClr>
                  </a:outerShdw>
                </a:effectLst>
                <a:latin typeface="方正舒体" panose="02010601030101010101" pitchFamily="2" charset="-122"/>
                <a:ea typeface="方正舒体" panose="02010601030101010101" pitchFamily="2" charset="-122"/>
              </a:rPr>
              <a:t>4.</a:t>
            </a:r>
            <a:r>
              <a:rPr lang="zh-CN" altLang="en-US" sz="3600" b="1" dirty="0" smtClean="0">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学信网核对信息</a:t>
            </a:r>
            <a:endParaRPr lang="zh-CN" altLang="en-US" sz="3600" b="1" dirty="0">
              <a:solidFill>
                <a:srgbClr val="FF0000"/>
              </a:solidFill>
              <a:effectLst>
                <a:glow rad="101600">
                  <a:schemeClr val="accent5">
                    <a:satMod val="175000"/>
                    <a:alpha val="40000"/>
                  </a:schemeClr>
                </a:glow>
              </a:effectLst>
              <a:latin typeface="方正舒体" panose="02010601030101010101" pitchFamily="2" charset="-122"/>
              <a:ea typeface="方正舒体" panose="02010601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40" presetClass="entr" presetSubtype="0" fill="hold" nodeType="afterEffect">
                                  <p:stCondLst>
                                    <p:cond delay="0"/>
                                  </p:stCondLst>
                                  <p:iterate type="lt">
                                    <p:tmPct val="10000"/>
                                  </p:iterate>
                                  <p:childTnLst>
                                    <p:set>
                                      <p:cBhvr>
                                        <p:cTn id="12" dur="1" fill="hold">
                                          <p:stCondLst>
                                            <p:cond delay="0"/>
                                          </p:stCondLst>
                                        </p:cTn>
                                        <p:tgtEl>
                                          <p:spTgt spid="7193">
                                            <p:txEl>
                                              <p:pRg st="0" end="0"/>
                                            </p:txEl>
                                          </p:spTgt>
                                        </p:tgtEl>
                                        <p:attrNameLst>
                                          <p:attrName>style.visibility</p:attrName>
                                        </p:attrNameLst>
                                      </p:cBhvr>
                                      <p:to>
                                        <p:strVal val="visible"/>
                                      </p:to>
                                    </p:set>
                                    <p:animEffect transition="in" filter="fade">
                                      <p:cBhvr>
                                        <p:cTn id="13" dur="500"/>
                                        <p:tgtEl>
                                          <p:spTgt spid="7193">
                                            <p:txEl>
                                              <p:pRg st="0" end="0"/>
                                            </p:txEl>
                                          </p:spTgt>
                                        </p:tgtEl>
                                      </p:cBhvr>
                                    </p:animEffect>
                                    <p:anim calcmode="lin" valueType="num">
                                      <p:cBhvr>
                                        <p:cTn id="14" dur="500" fill="hold"/>
                                        <p:tgtEl>
                                          <p:spTgt spid="7193">
                                            <p:txEl>
                                              <p:pRg st="0" end="0"/>
                                            </p:txEl>
                                          </p:spTgt>
                                        </p:tgtEl>
                                        <p:attrNameLst>
                                          <p:attrName>ppt_x</p:attrName>
                                        </p:attrNameLst>
                                      </p:cBhvr>
                                      <p:tavLst>
                                        <p:tav tm="0">
                                          <p:val>
                                            <p:strVal val="#ppt_x-.1"/>
                                          </p:val>
                                        </p:tav>
                                        <p:tav tm="100000">
                                          <p:val>
                                            <p:strVal val="#ppt_x"/>
                                          </p:val>
                                        </p:tav>
                                      </p:tavLst>
                                    </p:anim>
                                    <p:anim calcmode="lin" valueType="num">
                                      <p:cBhvr>
                                        <p:cTn id="15" dur="500" fill="hold"/>
                                        <p:tgtEl>
                                          <p:spTgt spid="719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6" presetClass="entr" presetSubtype="0" fill="hold" nodeType="clickEffect">
                                  <p:stCondLst>
                                    <p:cond delay="0"/>
                                  </p:stCondLst>
                                  <p:childTnLst>
                                    <p:set>
                                      <p:cBhvr>
                                        <p:cTn id="19" dur="1" fill="hold">
                                          <p:stCondLst>
                                            <p:cond delay="0"/>
                                          </p:stCondLst>
                                        </p:cTn>
                                        <p:tgtEl>
                                          <p:spTgt spid="28">
                                            <p:txEl>
                                              <p:pRg st="0" end="0"/>
                                            </p:txEl>
                                          </p:spTgt>
                                        </p:tgtEl>
                                        <p:attrNameLst>
                                          <p:attrName>style.visibility</p:attrName>
                                        </p:attrNameLst>
                                      </p:cBhvr>
                                      <p:to>
                                        <p:strVal val="visible"/>
                                      </p:to>
                                    </p:set>
                                    <p:animEffect transition="in" filter="wipe(down)">
                                      <p:cBhvr>
                                        <p:cTn id="20" dur="507">
                                          <p:stCondLst>
                                            <p:cond delay="0"/>
                                          </p:stCondLst>
                                        </p:cTn>
                                        <p:tgtEl>
                                          <p:spTgt spid="28">
                                            <p:txEl>
                                              <p:pRg st="0" end="0"/>
                                            </p:txEl>
                                          </p:spTgt>
                                        </p:tgtEl>
                                      </p:cBhvr>
                                    </p:animEffect>
                                    <p:anim calcmode="lin" valueType="num">
                                      <p:cBhvr>
                                        <p:cTn id="21" dur="1594" tmFilter="0,0; 0.14,0.36; 0.43,0.73; 0.71,0.91; 1.0,1.0">
                                          <p:stCondLst>
                                            <p:cond delay="0"/>
                                          </p:stCondLst>
                                        </p:cTn>
                                        <p:tgtEl>
                                          <p:spTgt spid="28">
                                            <p:txEl>
                                              <p:pRg st="0" end="0"/>
                                            </p:txEl>
                                          </p:spTgt>
                                        </p:tgtEl>
                                        <p:attrNameLst>
                                          <p:attrName>ppt_x</p:attrName>
                                        </p:attrNameLst>
                                      </p:cBhvr>
                                      <p:tavLst>
                                        <p:tav tm="0">
                                          <p:val>
                                            <p:strVal val="#ppt_x-0.25"/>
                                          </p:val>
                                        </p:tav>
                                        <p:tav tm="100000">
                                          <p:val>
                                            <p:strVal val="#ppt_x"/>
                                          </p:val>
                                        </p:tav>
                                      </p:tavLst>
                                    </p:anim>
                                    <p:anim calcmode="lin" valueType="num">
                                      <p:cBhvr>
                                        <p:cTn id="22" dur="581" tmFilter="0.0,0.0; 0.25,0.07; 0.50,0.2; 0.75,0.467; 1.0,1.0">
                                          <p:stCondLst>
                                            <p:cond delay="0"/>
                                          </p:stCondLst>
                                        </p:cTn>
                                        <p:tgtEl>
                                          <p:spTgt spid="28">
                                            <p:txEl>
                                              <p:pRg st="0" end="0"/>
                                            </p:txEl>
                                          </p:spTgt>
                                        </p:tgtEl>
                                        <p:attrNameLst>
                                          <p:attrName>ppt_y</p:attrName>
                                        </p:attrNameLst>
                                      </p:cBhvr>
                                      <p:tavLst>
                                        <p:tav tm="0" fmla="#ppt_y-sin(pi*$)/3">
                                          <p:val>
                                            <p:fltVal val="0.5"/>
                                          </p:val>
                                        </p:tav>
                                        <p:tav tm="100000">
                                          <p:val>
                                            <p:fltVal val="1"/>
                                          </p:val>
                                        </p:tav>
                                      </p:tavLst>
                                    </p:anim>
                                    <p:anim calcmode="lin" valueType="num">
                                      <p:cBhvr>
                                        <p:cTn id="23" dur="581" tmFilter="0, 0; 0.125,0.2665; 0.25,0.4; 0.375,0.465; 0.5,0.5;  0.625,0.535; 0.75,0.6; 0.875,0.7335; 1,1">
                                          <p:stCondLst>
                                            <p:cond delay="581"/>
                                          </p:stCondLst>
                                        </p:cTn>
                                        <p:tgtEl>
                                          <p:spTgt spid="28">
                                            <p:txEl>
                                              <p:pRg st="0" end="0"/>
                                            </p:txEl>
                                          </p:spTgt>
                                        </p:tgtEl>
                                        <p:attrNameLst>
                                          <p:attrName>ppt_y</p:attrName>
                                        </p:attrNameLst>
                                      </p:cBhvr>
                                      <p:tavLst>
                                        <p:tav tm="0" fmla="#ppt_y-sin(pi*$)/9">
                                          <p:val>
                                            <p:fltVal val="0"/>
                                          </p:val>
                                        </p:tav>
                                        <p:tav tm="100000">
                                          <p:val>
                                            <p:fltVal val="1"/>
                                          </p:val>
                                        </p:tav>
                                      </p:tavLst>
                                    </p:anim>
                                    <p:anim calcmode="lin" valueType="num">
                                      <p:cBhvr>
                                        <p:cTn id="24" dur="290" tmFilter="0, 0; 0.125,0.2665; 0.25,0.4; 0.375,0.465; 0.5,0.5;  0.625,0.535; 0.75,0.6; 0.875,0.7335; 1,1">
                                          <p:stCondLst>
                                            <p:cond delay="1159"/>
                                          </p:stCondLst>
                                        </p:cTn>
                                        <p:tgtEl>
                                          <p:spTgt spid="28">
                                            <p:txEl>
                                              <p:pRg st="0" end="0"/>
                                            </p:txEl>
                                          </p:spTgt>
                                        </p:tgtEl>
                                        <p:attrNameLst>
                                          <p:attrName>ppt_y</p:attrName>
                                        </p:attrNameLst>
                                      </p:cBhvr>
                                      <p:tavLst>
                                        <p:tav tm="0" fmla="#ppt_y-sin(pi*$)/27">
                                          <p:val>
                                            <p:fltVal val="0"/>
                                          </p:val>
                                        </p:tav>
                                        <p:tav tm="100000">
                                          <p:val>
                                            <p:fltVal val="1"/>
                                          </p:val>
                                        </p:tav>
                                      </p:tavLst>
                                    </p:anim>
                                    <p:anim calcmode="lin" valueType="num">
                                      <p:cBhvr>
                                        <p:cTn id="25" dur="144" tmFilter="0, 0; 0.125,0.2665; 0.25,0.4; 0.375,0.465; 0.5,0.5;  0.625,0.535; 0.75,0.6; 0.875,0.7335; 1,1">
                                          <p:stCondLst>
                                            <p:cond delay="1449"/>
                                          </p:stCondLst>
                                        </p:cTn>
                                        <p:tgtEl>
                                          <p:spTgt spid="28">
                                            <p:txEl>
                                              <p:pRg st="0" end="0"/>
                                            </p:txEl>
                                          </p:spTgt>
                                        </p:tgtEl>
                                        <p:attrNameLst>
                                          <p:attrName>ppt_y</p:attrName>
                                        </p:attrNameLst>
                                      </p:cBhvr>
                                      <p:tavLst>
                                        <p:tav tm="0" fmla="#ppt_y-sin(pi*$)/81">
                                          <p:val>
                                            <p:fltVal val="0"/>
                                          </p:val>
                                        </p:tav>
                                        <p:tav tm="100000">
                                          <p:val>
                                            <p:fltVal val="1"/>
                                          </p:val>
                                        </p:tav>
                                      </p:tavLst>
                                    </p:anim>
                                    <p:animScale>
                                      <p:cBhvr>
                                        <p:cTn id="26" dur="23">
                                          <p:stCondLst>
                                            <p:cond delay="569"/>
                                          </p:stCondLst>
                                        </p:cTn>
                                        <p:tgtEl>
                                          <p:spTgt spid="28">
                                            <p:txEl>
                                              <p:pRg st="0" end="0"/>
                                            </p:txEl>
                                          </p:spTgt>
                                        </p:tgtEl>
                                      </p:cBhvr>
                                      <p:to x="100000" y="60000"/>
                                    </p:animScale>
                                    <p:animScale>
                                      <p:cBhvr>
                                        <p:cTn id="27" dur="145" decel="50000">
                                          <p:stCondLst>
                                            <p:cond delay="592"/>
                                          </p:stCondLst>
                                        </p:cTn>
                                        <p:tgtEl>
                                          <p:spTgt spid="28">
                                            <p:txEl>
                                              <p:pRg st="0" end="0"/>
                                            </p:txEl>
                                          </p:spTgt>
                                        </p:tgtEl>
                                      </p:cBhvr>
                                      <p:to x="100000" y="100000"/>
                                    </p:animScale>
                                    <p:animScale>
                                      <p:cBhvr>
                                        <p:cTn id="28" dur="23">
                                          <p:stCondLst>
                                            <p:cond delay="1148"/>
                                          </p:stCondLst>
                                        </p:cTn>
                                        <p:tgtEl>
                                          <p:spTgt spid="28">
                                            <p:txEl>
                                              <p:pRg st="0" end="0"/>
                                            </p:txEl>
                                          </p:spTgt>
                                        </p:tgtEl>
                                      </p:cBhvr>
                                      <p:to x="100000" y="80000"/>
                                    </p:animScale>
                                    <p:animScale>
                                      <p:cBhvr>
                                        <p:cTn id="29" dur="145" decel="50000">
                                          <p:stCondLst>
                                            <p:cond delay="1171"/>
                                          </p:stCondLst>
                                        </p:cTn>
                                        <p:tgtEl>
                                          <p:spTgt spid="28">
                                            <p:txEl>
                                              <p:pRg st="0" end="0"/>
                                            </p:txEl>
                                          </p:spTgt>
                                        </p:tgtEl>
                                      </p:cBhvr>
                                      <p:to x="100000" y="100000"/>
                                    </p:animScale>
                                    <p:animScale>
                                      <p:cBhvr>
                                        <p:cTn id="30" dur="23">
                                          <p:stCondLst>
                                            <p:cond delay="1437"/>
                                          </p:stCondLst>
                                        </p:cTn>
                                        <p:tgtEl>
                                          <p:spTgt spid="28">
                                            <p:txEl>
                                              <p:pRg st="0" end="0"/>
                                            </p:txEl>
                                          </p:spTgt>
                                        </p:tgtEl>
                                      </p:cBhvr>
                                      <p:to x="100000" y="90000"/>
                                    </p:animScale>
                                    <p:animScale>
                                      <p:cBhvr>
                                        <p:cTn id="31" dur="145" decel="50000">
                                          <p:stCondLst>
                                            <p:cond delay="1459"/>
                                          </p:stCondLst>
                                        </p:cTn>
                                        <p:tgtEl>
                                          <p:spTgt spid="28">
                                            <p:txEl>
                                              <p:pRg st="0" end="0"/>
                                            </p:txEl>
                                          </p:spTgt>
                                        </p:tgtEl>
                                      </p:cBhvr>
                                      <p:to x="100000" y="100000"/>
                                    </p:animScale>
                                    <p:animScale>
                                      <p:cBhvr>
                                        <p:cTn id="32" dur="23">
                                          <p:stCondLst>
                                            <p:cond delay="1582"/>
                                          </p:stCondLst>
                                        </p:cTn>
                                        <p:tgtEl>
                                          <p:spTgt spid="28">
                                            <p:txEl>
                                              <p:pRg st="0" end="0"/>
                                            </p:txEl>
                                          </p:spTgt>
                                        </p:tgtEl>
                                      </p:cBhvr>
                                      <p:to x="100000" y="95000"/>
                                    </p:animScale>
                                    <p:animScale>
                                      <p:cBhvr>
                                        <p:cTn id="33" dur="145" decel="50000">
                                          <p:stCondLst>
                                            <p:cond delay="1605"/>
                                          </p:stCondLst>
                                        </p:cTn>
                                        <p:tgtEl>
                                          <p:spTgt spid="28">
                                            <p:txEl>
                                              <p:pRg st="0" end="0"/>
                                            </p:txEl>
                                          </p:spTgt>
                                        </p:tgtEl>
                                      </p:cBhvr>
                                      <p:to x="100000" y="100000"/>
                                    </p:animScale>
                                  </p:childTnLst>
                                </p:cTn>
                              </p:par>
                              <p:par>
                                <p:cTn id="34" presetID="6" presetClass="emph" presetSubtype="0" repeatCount="indefinite" autoRev="1" fill="hold" grpId="0" nodeType="withEffect">
                                  <p:stCondLst>
                                    <p:cond delay="1750"/>
                                  </p:stCondLst>
                                  <p:childTnLst>
                                    <p:animScale>
                                      <p:cBhvr>
                                        <p:cTn id="35" dur="1000" fill="hold"/>
                                        <p:tgtEl>
                                          <p:spTgt spid="28">
                                            <p:txEl>
                                              <p:pRg st="0" end="0"/>
                                            </p:txEl>
                                          </p:spTgt>
                                        </p:tgtEl>
                                      </p:cBhvr>
                                      <p:by x="150000" y="150000"/>
                                    </p:animScale>
                                  </p:childTnLst>
                                </p:cTn>
                              </p:par>
                              <p:par>
                                <p:cTn id="36" presetID="31" presetClass="entr" presetSubtype="0" fill="hold" grpId="0" nodeType="withEffect">
                                  <p:stCondLst>
                                    <p:cond delay="500"/>
                                  </p:stCondLst>
                                  <p:childTnLst>
                                    <p:set>
                                      <p:cBhvr>
                                        <p:cTn id="37" dur="1" fill="hold">
                                          <p:stCondLst>
                                            <p:cond delay="0"/>
                                          </p:stCondLst>
                                        </p:cTn>
                                        <p:tgtEl>
                                          <p:spTgt spid="2"/>
                                        </p:tgtEl>
                                        <p:attrNameLst>
                                          <p:attrName>style.visibility</p:attrName>
                                        </p:attrNameLst>
                                      </p:cBhvr>
                                      <p:to>
                                        <p:strVal val="visible"/>
                                      </p:to>
                                    </p:set>
                                    <p:anim calcmode="lin" valueType="num">
                                      <p:cBhvr>
                                        <p:cTn id="38" dur="1000" fill="hold"/>
                                        <p:tgtEl>
                                          <p:spTgt spid="2"/>
                                        </p:tgtEl>
                                        <p:attrNameLst>
                                          <p:attrName>ppt_w</p:attrName>
                                        </p:attrNameLst>
                                      </p:cBhvr>
                                      <p:tavLst>
                                        <p:tav tm="0">
                                          <p:val>
                                            <p:fltVal val="0"/>
                                          </p:val>
                                        </p:tav>
                                        <p:tav tm="100000">
                                          <p:val>
                                            <p:strVal val="#ppt_w"/>
                                          </p:val>
                                        </p:tav>
                                      </p:tavLst>
                                    </p:anim>
                                    <p:anim calcmode="lin" valueType="num">
                                      <p:cBhvr>
                                        <p:cTn id="39" dur="1000" fill="hold"/>
                                        <p:tgtEl>
                                          <p:spTgt spid="2"/>
                                        </p:tgtEl>
                                        <p:attrNameLst>
                                          <p:attrName>ppt_h</p:attrName>
                                        </p:attrNameLst>
                                      </p:cBhvr>
                                      <p:tavLst>
                                        <p:tav tm="0">
                                          <p:val>
                                            <p:fltVal val="0"/>
                                          </p:val>
                                        </p:tav>
                                        <p:tav tm="100000">
                                          <p:val>
                                            <p:strVal val="#ppt_h"/>
                                          </p:val>
                                        </p:tav>
                                      </p:tavLst>
                                    </p:anim>
                                    <p:anim calcmode="lin" valueType="num">
                                      <p:cBhvr>
                                        <p:cTn id="40" dur="1000" fill="hold"/>
                                        <p:tgtEl>
                                          <p:spTgt spid="2"/>
                                        </p:tgtEl>
                                        <p:attrNameLst>
                                          <p:attrName>style.rotation</p:attrName>
                                        </p:attrNameLst>
                                      </p:cBhvr>
                                      <p:tavLst>
                                        <p:tav tm="0">
                                          <p:val>
                                            <p:fltVal val="90"/>
                                          </p:val>
                                        </p:tav>
                                        <p:tav tm="100000">
                                          <p:val>
                                            <p:fltVal val="0"/>
                                          </p:val>
                                        </p:tav>
                                      </p:tavLst>
                                    </p:anim>
                                    <p:animEffect transition="in" filter="fade">
                                      <p:cBhvr>
                                        <p:cTn id="41" dur="1000"/>
                                        <p:tgtEl>
                                          <p:spTgt spid="2"/>
                                        </p:tgtEl>
                                      </p:cBhvr>
                                    </p:animEffect>
                                  </p:childTnLst>
                                </p:cTn>
                              </p:par>
                            </p:childTnLst>
                          </p:cTn>
                        </p:par>
                        <p:par>
                          <p:cTn id="42" fill="hold">
                            <p:stCondLst>
                              <p:cond delay="2000"/>
                            </p:stCondLst>
                            <p:childTnLst>
                              <p:par>
                                <p:cTn id="43" presetID="42" presetClass="entr" presetSubtype="0" fill="hold" nodeType="after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1000"/>
                                        <p:tgtEl>
                                          <p:spTgt spid="5"/>
                                        </p:tgtEl>
                                      </p:cBhvr>
                                    </p:animEffect>
                                    <p:anim calcmode="lin" valueType="num">
                                      <p:cBhvr>
                                        <p:cTn id="46" dur="1000" fill="hold"/>
                                        <p:tgtEl>
                                          <p:spTgt spid="5"/>
                                        </p:tgtEl>
                                        <p:attrNameLst>
                                          <p:attrName>ppt_x</p:attrName>
                                        </p:attrNameLst>
                                      </p:cBhvr>
                                      <p:tavLst>
                                        <p:tav tm="0">
                                          <p:val>
                                            <p:strVal val="#ppt_x"/>
                                          </p:val>
                                        </p:tav>
                                        <p:tav tm="100000">
                                          <p:val>
                                            <p:strVal val="#ppt_x"/>
                                          </p:val>
                                        </p:tav>
                                      </p:tavLst>
                                    </p:anim>
                                    <p:anim calcmode="lin" valueType="num">
                                      <p:cBhvr>
                                        <p:cTn id="47" dur="1000" fill="hold"/>
                                        <p:tgtEl>
                                          <p:spTgt spid="5"/>
                                        </p:tgtEl>
                                        <p:attrNameLst>
                                          <p:attrName>ppt_y</p:attrName>
                                        </p:attrNameLst>
                                      </p:cBhvr>
                                      <p:tavLst>
                                        <p:tav tm="0">
                                          <p:val>
                                            <p:strVal val="#ppt_y+.1"/>
                                          </p:val>
                                        </p:tav>
                                        <p:tav tm="100000">
                                          <p:val>
                                            <p:strVal val="#ppt_y"/>
                                          </p:val>
                                        </p:tav>
                                      </p:tavLst>
                                    </p:anim>
                                  </p:childTnLst>
                                </p:cTn>
                              </p:par>
                            </p:childTnLst>
                          </p:cTn>
                        </p:par>
                        <p:par>
                          <p:cTn id="48" fill="hold">
                            <p:stCondLst>
                              <p:cond delay="3000"/>
                            </p:stCondLst>
                            <p:childTnLst>
                              <p:par>
                                <p:cTn id="49" presetID="53" presetClass="entr" presetSubtype="16" fill="hold" grpId="1" nodeType="afterEffect">
                                  <p:stCondLst>
                                    <p:cond delay="0"/>
                                  </p:stCondLst>
                                  <p:childTnLst>
                                    <p:set>
                                      <p:cBhvr>
                                        <p:cTn id="50" dur="1" fill="hold">
                                          <p:stCondLst>
                                            <p:cond delay="0"/>
                                          </p:stCondLst>
                                        </p:cTn>
                                        <p:tgtEl>
                                          <p:spTgt spid="28">
                                            <p:txEl>
                                              <p:pRg st="0" end="0"/>
                                            </p:txEl>
                                          </p:spTgt>
                                        </p:tgtEl>
                                        <p:attrNameLst>
                                          <p:attrName>style.visibility</p:attrName>
                                        </p:attrNameLst>
                                      </p:cBhvr>
                                      <p:to>
                                        <p:strVal val="visible"/>
                                      </p:to>
                                    </p:set>
                                    <p:anim calcmode="lin" valueType="num">
                                      <p:cBhvr>
                                        <p:cTn id="51" dur="500" fill="hold"/>
                                        <p:tgtEl>
                                          <p:spTgt spid="28">
                                            <p:txEl>
                                              <p:pRg st="0" end="0"/>
                                            </p:txEl>
                                          </p:spTgt>
                                        </p:tgtEl>
                                        <p:attrNameLst>
                                          <p:attrName>ppt_w</p:attrName>
                                        </p:attrNameLst>
                                      </p:cBhvr>
                                      <p:tavLst>
                                        <p:tav tm="0">
                                          <p:val>
                                            <p:fltVal val="0"/>
                                          </p:val>
                                        </p:tav>
                                        <p:tav tm="100000">
                                          <p:val>
                                            <p:strVal val="#ppt_w"/>
                                          </p:val>
                                        </p:tav>
                                      </p:tavLst>
                                    </p:anim>
                                    <p:anim calcmode="lin" valueType="num">
                                      <p:cBhvr>
                                        <p:cTn id="52" dur="500" fill="hold"/>
                                        <p:tgtEl>
                                          <p:spTgt spid="28">
                                            <p:txEl>
                                              <p:pRg st="0" end="0"/>
                                            </p:txEl>
                                          </p:spTgt>
                                        </p:tgtEl>
                                        <p:attrNameLst>
                                          <p:attrName>ppt_h</p:attrName>
                                        </p:attrNameLst>
                                      </p:cBhvr>
                                      <p:tavLst>
                                        <p:tav tm="0">
                                          <p:val>
                                            <p:fltVal val="0"/>
                                          </p:val>
                                        </p:tav>
                                        <p:tav tm="100000">
                                          <p:val>
                                            <p:strVal val="#ppt_h"/>
                                          </p:val>
                                        </p:tav>
                                      </p:tavLst>
                                    </p:anim>
                                    <p:animEffect transition="in" filter="fade">
                                      <p:cBhvr>
                                        <p:cTn id="53" dur="500"/>
                                        <p:tgtEl>
                                          <p:spTgt spid="28">
                                            <p:txEl>
                                              <p:pRg st="0" end="0"/>
                                            </p:txEl>
                                          </p:spTgt>
                                        </p:tgtEl>
                                      </p:cBhvr>
                                    </p:animEffect>
                                  </p:childTnLst>
                                </p:cTn>
                              </p:par>
                              <p:par>
                                <p:cTn id="54" presetID="32" presetClass="emph" presetSubtype="0" fill="hold" grpId="2" nodeType="withEffect">
                                  <p:stCondLst>
                                    <p:cond delay="0"/>
                                  </p:stCondLst>
                                  <p:childTnLst>
                                    <p:animClr clrSpc="rgb" dir="cw">
                                      <p:cBhvr override="childStyle">
                                        <p:cTn id="55" dur="100" fill="hold"/>
                                        <p:tgtEl>
                                          <p:spTgt spid="28">
                                            <p:txEl>
                                              <p:pRg st="0" end="0"/>
                                            </p:txEl>
                                          </p:spTgt>
                                        </p:tgtEl>
                                        <p:attrNameLst>
                                          <p:attrName>style.color</p:attrName>
                                        </p:attrNameLst>
                                      </p:cBhvr>
                                      <p:to>
                                        <a:schemeClr val="accent2"/>
                                      </p:to>
                                    </p:animClr>
                                    <p:animClr clrSpc="rgb" dir="cw">
                                      <p:cBhvr>
                                        <p:cTn id="56" dur="100" fill="hold"/>
                                        <p:tgtEl>
                                          <p:spTgt spid="28">
                                            <p:txEl>
                                              <p:pRg st="0" end="0"/>
                                            </p:txEl>
                                          </p:spTgt>
                                        </p:tgtEl>
                                        <p:attrNameLst>
                                          <p:attrName>fillcolor</p:attrName>
                                        </p:attrNameLst>
                                      </p:cBhvr>
                                      <p:to>
                                        <a:schemeClr val="accent2"/>
                                      </p:to>
                                    </p:animClr>
                                    <p:set>
                                      <p:cBhvr>
                                        <p:cTn id="57" dur="100" fill="hold"/>
                                        <p:tgtEl>
                                          <p:spTgt spid="28">
                                            <p:txEl>
                                              <p:pRg st="0" end="0"/>
                                            </p:txEl>
                                          </p:spTgt>
                                        </p:tgtEl>
                                        <p:attrNameLst>
                                          <p:attrName>fill.type</p:attrName>
                                        </p:attrNameLst>
                                      </p:cBhvr>
                                      <p:to>
                                        <p:strVal val="solid"/>
                                      </p:to>
                                    </p:set>
                                    <p:set>
                                      <p:cBhvr>
                                        <p:cTn id="58" dur="100" fill="hold"/>
                                        <p:tgtEl>
                                          <p:spTgt spid="28">
                                            <p:txEl>
                                              <p:pRg st="0" end="0"/>
                                            </p:txEl>
                                          </p:spTgt>
                                        </p:tgtEl>
                                        <p:attrNameLst>
                                          <p:attrName>fill.on</p:attrName>
                                        </p:attrNameLst>
                                      </p:cBhvr>
                                      <p:to>
                                        <p:strVal val="true"/>
                                      </p:to>
                                    </p:set>
                                    <p:animRot by="120000">
                                      <p:cBhvr>
                                        <p:cTn id="59" dur="100" fill="hold">
                                          <p:stCondLst>
                                            <p:cond delay="0"/>
                                          </p:stCondLst>
                                        </p:cTn>
                                        <p:tgtEl>
                                          <p:spTgt spid="28">
                                            <p:txEl>
                                              <p:pRg st="0" end="0"/>
                                            </p:txEl>
                                          </p:spTgt>
                                        </p:tgtEl>
                                        <p:attrNameLst>
                                          <p:attrName>r</p:attrName>
                                        </p:attrNameLst>
                                      </p:cBhvr>
                                    </p:animRot>
                                    <p:animRot by="-240000">
                                      <p:cBhvr>
                                        <p:cTn id="60" dur="200" fill="hold">
                                          <p:stCondLst>
                                            <p:cond delay="200"/>
                                          </p:stCondLst>
                                        </p:cTn>
                                        <p:tgtEl>
                                          <p:spTgt spid="28">
                                            <p:txEl>
                                              <p:pRg st="0" end="0"/>
                                            </p:txEl>
                                          </p:spTgt>
                                        </p:tgtEl>
                                        <p:attrNameLst>
                                          <p:attrName>r</p:attrName>
                                        </p:attrNameLst>
                                      </p:cBhvr>
                                    </p:animRot>
                                    <p:animRot by="240000">
                                      <p:cBhvr>
                                        <p:cTn id="61" dur="200" fill="hold">
                                          <p:stCondLst>
                                            <p:cond delay="400"/>
                                          </p:stCondLst>
                                        </p:cTn>
                                        <p:tgtEl>
                                          <p:spTgt spid="28">
                                            <p:txEl>
                                              <p:pRg st="0" end="0"/>
                                            </p:txEl>
                                          </p:spTgt>
                                        </p:tgtEl>
                                        <p:attrNameLst>
                                          <p:attrName>r</p:attrName>
                                        </p:attrNameLst>
                                      </p:cBhvr>
                                    </p:animRot>
                                    <p:animRot by="-240000">
                                      <p:cBhvr>
                                        <p:cTn id="62" dur="200" fill="hold">
                                          <p:stCondLst>
                                            <p:cond delay="600"/>
                                          </p:stCondLst>
                                        </p:cTn>
                                        <p:tgtEl>
                                          <p:spTgt spid="28">
                                            <p:txEl>
                                              <p:pRg st="0" end="0"/>
                                            </p:txEl>
                                          </p:spTgt>
                                        </p:tgtEl>
                                        <p:attrNameLst>
                                          <p:attrName>r</p:attrName>
                                        </p:attrNameLst>
                                      </p:cBhvr>
                                    </p:animRot>
                                    <p:animRot by="120000">
                                      <p:cBhvr>
                                        <p:cTn id="63" dur="200" fill="hold">
                                          <p:stCondLst>
                                            <p:cond delay="800"/>
                                          </p:stCondLst>
                                        </p:cTn>
                                        <p:tgtEl>
                                          <p:spTgt spid="28">
                                            <p:txEl>
                                              <p:pRg st="0" end="0"/>
                                            </p:txEl>
                                          </p:spTgt>
                                        </p:tgtEl>
                                        <p:attrNameLst>
                                          <p:attrName>r</p:attrName>
                                        </p:attrNameLst>
                                      </p:cBhvr>
                                    </p:animRot>
                                  </p:childTnLst>
                                </p:cTn>
                              </p:par>
                            </p:childTnLst>
                          </p:cTn>
                        </p:par>
                        <p:par>
                          <p:cTn id="64" fill="hold">
                            <p:stCondLst>
                              <p:cond delay="3500"/>
                            </p:stCondLst>
                            <p:childTnLst>
                              <p:par>
                                <p:cTn id="65" presetID="14" presetClass="entr" presetSubtype="5" fill="hold" grpId="1" nodeType="afterEffect">
                                  <p:stCondLst>
                                    <p:cond delay="0"/>
                                  </p:stCondLst>
                                  <p:childTnLst>
                                    <p:set>
                                      <p:cBhvr>
                                        <p:cTn id="66" dur="1" fill="hold">
                                          <p:stCondLst>
                                            <p:cond delay="0"/>
                                          </p:stCondLst>
                                        </p:cTn>
                                        <p:tgtEl>
                                          <p:spTgt spid="2"/>
                                        </p:tgtEl>
                                        <p:attrNameLst>
                                          <p:attrName>style.visibility</p:attrName>
                                        </p:attrNameLst>
                                      </p:cBhvr>
                                      <p:to>
                                        <p:strVal val="visible"/>
                                      </p:to>
                                    </p:set>
                                    <p:animEffect transition="in" filter="randombar(vertical)">
                                      <p:cBhvr>
                                        <p:cTn id="6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28" grpId="0" build="allAtOnce"/>
      <p:bldP spid="28" grpId="1" build="allAtOnce"/>
      <p:bldP spid="28" grpId="2" build="allAtOnce"/>
      <p:bldP spid="20"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1" name="Rectangle 2"/>
          <p:cNvSpPr>
            <a:spLocks noGrp="1" noChangeArrowheads="1"/>
          </p:cNvSpPr>
          <p:nvPr>
            <p:ph type="title" idx="4294967295"/>
          </p:nvPr>
        </p:nvSpPr>
        <p:spPr>
          <a:xfrm>
            <a:off x="179512" y="274638"/>
            <a:ext cx="8229600" cy="1143000"/>
          </a:xfrm>
        </p:spPr>
        <p:txBody>
          <a:bodyPr/>
          <a:lstStyle/>
          <a:p>
            <a:r>
              <a:rPr lang="zh-CN" altLang="en-US" smtClean="0">
                <a:ea typeface="宋体" panose="02010600030101010101" pitchFamily="2" charset="-122"/>
              </a:rPr>
              <a:t>学籍异动</a:t>
            </a:r>
            <a:endParaRPr lang="zh-CN" altLang="en-US" smtClean="0">
              <a:ea typeface="宋体" panose="02010600030101010101" pitchFamily="2" charset="-122"/>
            </a:endParaRPr>
          </a:p>
        </p:txBody>
      </p:sp>
      <p:pic>
        <p:nvPicPr>
          <p:cNvPr id="8195" name="Picture 23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2565525" y="476250"/>
            <a:ext cx="4249737" cy="597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6" name="Rectangle 233"/>
          <p:cNvSpPr>
            <a:spLocks noChangeArrowheads="1"/>
          </p:cNvSpPr>
          <p:nvPr/>
        </p:nvSpPr>
        <p:spPr bwMode="auto">
          <a:xfrm>
            <a:off x="2565525" y="476250"/>
            <a:ext cx="4176712" cy="6048375"/>
          </a:xfrm>
          <a:prstGeom prst="rect">
            <a:avLst/>
          </a:prstGeom>
          <a:noFill/>
          <a:ln w="28575">
            <a:solidFill>
              <a:srgbClr val="FF0000"/>
            </a:solidFill>
            <a:miter lim="800000"/>
          </a:ln>
          <a:effectLst>
            <a:prstShdw prst="shdw17" dist="17961" dir="2700000">
              <a:srgbClr val="990000"/>
            </a:prstShdw>
          </a:effectLst>
          <a:extLst>
            <a:ext uri="{909E8E84-426E-40DD-AFC4-6F175D3DCCD1}">
              <a14:hiddenFill xmlns:a14="http://schemas.microsoft.com/office/drawing/2010/main">
                <a:solidFill>
                  <a:srgbClr val="FFFFFF"/>
                </a:solidFill>
              </a14:hiddenFill>
            </a:ext>
          </a:ex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ea typeface="宋体" panose="02010600030101010101" pitchFamily="2" charset="-122"/>
            </a:endParaRPr>
          </a:p>
        </p:txBody>
      </p:sp>
      <p:sp>
        <p:nvSpPr>
          <p:cNvPr id="8197" name="AutoShape 234"/>
          <p:cNvSpPr>
            <a:spLocks noChangeArrowheads="1"/>
          </p:cNvSpPr>
          <p:nvPr/>
        </p:nvSpPr>
        <p:spPr bwMode="auto">
          <a:xfrm flipH="1">
            <a:off x="838325" y="1916113"/>
            <a:ext cx="1223962" cy="865187"/>
          </a:xfrm>
          <a:prstGeom prst="wedgeEllipseCallout">
            <a:avLst>
              <a:gd name="adj1" fmla="val -158694"/>
              <a:gd name="adj2" fmla="val -67801"/>
            </a:avLst>
          </a:prstGeom>
          <a:noFill/>
          <a:ln w="9525" cmpd="sng">
            <a:solidFill>
              <a:srgbClr val="800080"/>
            </a:solidFill>
            <a:miter lim="800000"/>
          </a:ln>
          <a:effectLst>
            <a:prstShdw prst="shdw17" dist="17961" dir="2700000">
              <a:srgbClr val="4D004D"/>
            </a:prstShdw>
          </a:effectLst>
          <a:extLst>
            <a:ext uri="{909E8E84-426E-40DD-AFC4-6F175D3DCCD1}">
              <a14:hiddenFill xmlns:a14="http://schemas.microsoft.com/office/drawing/2010/main">
                <a:solidFill>
                  <a:srgbClr val="33CCCC">
                    <a:alpha val="95000"/>
                  </a:srgbClr>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eaLnBrk="1" hangingPunct="1">
              <a:defRPr/>
            </a:pPr>
            <a:r>
              <a:rPr lang="zh-CN" altLang="en-US" sz="2400" b="1" smtClean="0">
                <a:solidFill>
                  <a:srgbClr val="0000CC"/>
                </a:solidFill>
                <a:effectLst>
                  <a:outerShdw blurRad="38100" dist="38100" dir="2700000" algn="tl">
                    <a:srgbClr val="C0C0C0"/>
                  </a:outerShdw>
                </a:effectLst>
                <a:ea typeface="宋体" panose="02010600030101010101" pitchFamily="2" charset="-122"/>
              </a:rPr>
              <a:t>休学</a:t>
            </a:r>
            <a:endParaRPr lang="zh-CN" altLang="en-US" sz="2400" b="1" smtClean="0">
              <a:solidFill>
                <a:srgbClr val="0000CC"/>
              </a:solidFill>
              <a:effectLst>
                <a:outerShdw blurRad="38100" dist="38100" dir="2700000" algn="tl">
                  <a:srgbClr val="C0C0C0"/>
                </a:outerShdw>
              </a:effectLst>
              <a:ea typeface="宋体" panose="02010600030101010101" pitchFamily="2" charset="-122"/>
            </a:endParaRPr>
          </a:p>
        </p:txBody>
      </p:sp>
      <p:sp>
        <p:nvSpPr>
          <p:cNvPr id="8198" name="AutoShape 235"/>
          <p:cNvSpPr>
            <a:spLocks noChangeArrowheads="1"/>
          </p:cNvSpPr>
          <p:nvPr/>
        </p:nvSpPr>
        <p:spPr bwMode="auto">
          <a:xfrm flipH="1">
            <a:off x="693862" y="3429000"/>
            <a:ext cx="1223963" cy="865188"/>
          </a:xfrm>
          <a:prstGeom prst="wedgeEllipseCallout">
            <a:avLst>
              <a:gd name="adj1" fmla="val -204088"/>
              <a:gd name="adj2" fmla="val -240644"/>
            </a:avLst>
          </a:prstGeom>
          <a:noFill/>
          <a:ln w="9525" cmpd="sng">
            <a:solidFill>
              <a:srgbClr val="800080"/>
            </a:solidFill>
            <a:miter lim="800000"/>
          </a:ln>
          <a:effectLst>
            <a:prstShdw prst="shdw17" dist="17961" dir="2700000">
              <a:srgbClr val="4D004D"/>
            </a:prstShdw>
          </a:effectLst>
          <a:extLst>
            <a:ext uri="{909E8E84-426E-40DD-AFC4-6F175D3DCCD1}">
              <a14:hiddenFill xmlns:a14="http://schemas.microsoft.com/office/drawing/2010/main">
                <a:solidFill>
                  <a:srgbClr val="33CCCC">
                    <a:alpha val="95000"/>
                  </a:srgbClr>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eaLnBrk="1" hangingPunct="1">
              <a:defRPr/>
            </a:pPr>
            <a:r>
              <a:rPr lang="zh-CN" altLang="en-US" sz="2400" b="1" smtClean="0">
                <a:solidFill>
                  <a:srgbClr val="0000CC"/>
                </a:solidFill>
                <a:effectLst>
                  <a:outerShdw blurRad="38100" dist="38100" dir="2700000" algn="tl">
                    <a:srgbClr val="C0C0C0"/>
                  </a:outerShdw>
                </a:effectLst>
                <a:ea typeface="宋体" panose="02010600030101010101" pitchFamily="2" charset="-122"/>
              </a:rPr>
              <a:t>留级</a:t>
            </a:r>
            <a:endParaRPr lang="zh-CN" altLang="en-US" sz="2400" b="1" smtClean="0">
              <a:solidFill>
                <a:srgbClr val="0000CC"/>
              </a:solidFill>
              <a:effectLst>
                <a:outerShdw blurRad="38100" dist="38100" dir="2700000" algn="tl">
                  <a:srgbClr val="C0C0C0"/>
                </a:outerShdw>
              </a:effectLst>
              <a:ea typeface="宋体" panose="02010600030101010101" pitchFamily="2" charset="-122"/>
            </a:endParaRPr>
          </a:p>
        </p:txBody>
      </p:sp>
      <p:sp>
        <p:nvSpPr>
          <p:cNvPr id="8199" name="AutoShape 236"/>
          <p:cNvSpPr>
            <a:spLocks noChangeArrowheads="1"/>
          </p:cNvSpPr>
          <p:nvPr/>
        </p:nvSpPr>
        <p:spPr bwMode="auto">
          <a:xfrm flipH="1">
            <a:off x="622425" y="4724400"/>
            <a:ext cx="1223962" cy="865188"/>
          </a:xfrm>
          <a:prstGeom prst="wedgeEllipseCallout">
            <a:avLst>
              <a:gd name="adj1" fmla="val -244296"/>
              <a:gd name="adj2" fmla="val -392569"/>
            </a:avLst>
          </a:prstGeom>
          <a:noFill/>
          <a:ln w="9525" cmpd="sng">
            <a:solidFill>
              <a:srgbClr val="800080"/>
            </a:solidFill>
            <a:miter lim="800000"/>
          </a:ln>
          <a:effectLst>
            <a:prstShdw prst="shdw17" dist="17961" dir="2700000">
              <a:srgbClr val="4D004D"/>
            </a:prstShdw>
          </a:effectLst>
          <a:extLst>
            <a:ext uri="{909E8E84-426E-40DD-AFC4-6F175D3DCCD1}">
              <a14:hiddenFill xmlns:a14="http://schemas.microsoft.com/office/drawing/2010/main">
                <a:solidFill>
                  <a:srgbClr val="33CCCC">
                    <a:alpha val="95000"/>
                  </a:srgbClr>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eaLnBrk="1" hangingPunct="1">
              <a:defRPr/>
            </a:pPr>
            <a:r>
              <a:rPr lang="zh-CN" altLang="en-US" sz="2400" b="1" smtClean="0">
                <a:solidFill>
                  <a:srgbClr val="0000CC"/>
                </a:solidFill>
                <a:effectLst>
                  <a:outerShdw blurRad="38100" dist="38100" dir="2700000" algn="tl">
                    <a:srgbClr val="C0C0C0"/>
                  </a:outerShdw>
                </a:effectLst>
                <a:ea typeface="宋体" panose="02010600030101010101" pitchFamily="2" charset="-122"/>
              </a:rPr>
              <a:t>复学</a:t>
            </a:r>
            <a:endParaRPr lang="zh-CN" altLang="en-US" sz="2400" b="1" smtClean="0">
              <a:solidFill>
                <a:srgbClr val="0000CC"/>
              </a:solidFill>
              <a:effectLst>
                <a:outerShdw blurRad="38100" dist="38100" dir="2700000" algn="tl">
                  <a:srgbClr val="C0C0C0"/>
                </a:outerShdw>
              </a:effectLst>
              <a:ea typeface="宋体" panose="02010600030101010101" pitchFamily="2" charset="-122"/>
            </a:endParaRPr>
          </a:p>
        </p:txBody>
      </p:sp>
      <p:sp>
        <p:nvSpPr>
          <p:cNvPr id="8200" name="AutoShape 237"/>
          <p:cNvSpPr>
            <a:spLocks noChangeArrowheads="1"/>
          </p:cNvSpPr>
          <p:nvPr/>
        </p:nvSpPr>
        <p:spPr bwMode="auto">
          <a:xfrm flipH="1">
            <a:off x="7031162" y="4941888"/>
            <a:ext cx="1223963" cy="865187"/>
          </a:xfrm>
          <a:prstGeom prst="wedgeEllipseCallout">
            <a:avLst>
              <a:gd name="adj1" fmla="val 228079"/>
              <a:gd name="adj2" fmla="val -414037"/>
            </a:avLst>
          </a:prstGeom>
          <a:noFill/>
          <a:ln w="9525" cmpd="sng">
            <a:solidFill>
              <a:srgbClr val="800080"/>
            </a:solidFill>
            <a:miter lim="800000"/>
          </a:ln>
          <a:effectLst>
            <a:prstShdw prst="shdw17" dist="17961" dir="2700000">
              <a:srgbClr val="4D004D"/>
            </a:prstShdw>
          </a:effectLst>
          <a:extLst>
            <a:ext uri="{909E8E84-426E-40DD-AFC4-6F175D3DCCD1}">
              <a14:hiddenFill xmlns:a14="http://schemas.microsoft.com/office/drawing/2010/main">
                <a:solidFill>
                  <a:srgbClr val="33CCCC">
                    <a:alpha val="95000"/>
                  </a:srgbClr>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eaLnBrk="1" hangingPunct="1">
              <a:defRPr/>
            </a:pPr>
            <a:r>
              <a:rPr lang="zh-CN" altLang="en-US" sz="2400" b="1" smtClean="0">
                <a:solidFill>
                  <a:srgbClr val="0000CC"/>
                </a:solidFill>
                <a:effectLst>
                  <a:outerShdw blurRad="38100" dist="38100" dir="2700000" algn="tl">
                    <a:srgbClr val="C0C0C0"/>
                  </a:outerShdw>
                </a:effectLst>
                <a:ea typeface="宋体" panose="02010600030101010101" pitchFamily="2" charset="-122"/>
              </a:rPr>
              <a:t>退学</a:t>
            </a:r>
            <a:endParaRPr lang="zh-CN" altLang="en-US" sz="2400" b="1" smtClean="0">
              <a:solidFill>
                <a:srgbClr val="0000CC"/>
              </a:solidFill>
              <a:effectLst>
                <a:outerShdw blurRad="38100" dist="38100" dir="2700000" algn="tl">
                  <a:srgbClr val="C0C0C0"/>
                </a:outerShdw>
              </a:effectLst>
              <a:ea typeface="宋体" panose="02010600030101010101" pitchFamily="2" charset="-122"/>
            </a:endParaRPr>
          </a:p>
        </p:txBody>
      </p:sp>
      <p:sp>
        <p:nvSpPr>
          <p:cNvPr id="8201" name="AutoShape 238"/>
          <p:cNvSpPr>
            <a:spLocks noChangeArrowheads="1"/>
          </p:cNvSpPr>
          <p:nvPr/>
        </p:nvSpPr>
        <p:spPr bwMode="auto">
          <a:xfrm flipH="1">
            <a:off x="7031162" y="3573463"/>
            <a:ext cx="1223963" cy="865187"/>
          </a:xfrm>
          <a:prstGeom prst="wedgeEllipseCallout">
            <a:avLst>
              <a:gd name="adj1" fmla="val 184370"/>
              <a:gd name="adj2" fmla="val -261009"/>
            </a:avLst>
          </a:prstGeom>
          <a:noFill/>
          <a:ln w="9525" cmpd="sng">
            <a:solidFill>
              <a:srgbClr val="800080"/>
            </a:solidFill>
            <a:miter lim="800000"/>
          </a:ln>
          <a:effectLst>
            <a:prstShdw prst="shdw17" dist="17961" dir="2700000">
              <a:srgbClr val="4D004D"/>
            </a:prstShdw>
          </a:effectLst>
          <a:extLst>
            <a:ext uri="{909E8E84-426E-40DD-AFC4-6F175D3DCCD1}">
              <a14:hiddenFill xmlns:a14="http://schemas.microsoft.com/office/drawing/2010/main">
                <a:solidFill>
                  <a:srgbClr val="33CCCC">
                    <a:alpha val="95000"/>
                  </a:srgbClr>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eaLnBrk="1" hangingPunct="1">
              <a:defRPr/>
            </a:pPr>
            <a:r>
              <a:rPr lang="zh-CN" altLang="en-US" sz="2400" b="1" smtClean="0">
                <a:solidFill>
                  <a:srgbClr val="0000CC"/>
                </a:solidFill>
                <a:effectLst>
                  <a:outerShdw blurRad="38100" dist="38100" dir="2700000" algn="tl">
                    <a:srgbClr val="C0C0C0"/>
                  </a:outerShdw>
                </a:effectLst>
                <a:ea typeface="宋体" panose="02010600030101010101" pitchFamily="2" charset="-122"/>
              </a:rPr>
              <a:t>外校跟读</a:t>
            </a:r>
            <a:endParaRPr lang="zh-CN" altLang="en-US" sz="2400" b="1" smtClean="0">
              <a:solidFill>
                <a:srgbClr val="0000CC"/>
              </a:solidFill>
              <a:effectLst>
                <a:outerShdw blurRad="38100" dist="38100" dir="2700000" algn="tl">
                  <a:srgbClr val="C0C0C0"/>
                </a:outerShdw>
              </a:effectLst>
              <a:ea typeface="宋体" panose="02010600030101010101" pitchFamily="2" charset="-122"/>
            </a:endParaRPr>
          </a:p>
        </p:txBody>
      </p:sp>
      <p:sp>
        <p:nvSpPr>
          <p:cNvPr id="8202" name="AutoShape 239"/>
          <p:cNvSpPr>
            <a:spLocks noChangeArrowheads="1"/>
          </p:cNvSpPr>
          <p:nvPr/>
        </p:nvSpPr>
        <p:spPr bwMode="auto">
          <a:xfrm flipH="1">
            <a:off x="7174037" y="2276475"/>
            <a:ext cx="1223963" cy="865188"/>
          </a:xfrm>
          <a:prstGeom prst="wedgeEllipseCallout">
            <a:avLst>
              <a:gd name="adj1" fmla="val 134694"/>
              <a:gd name="adj2" fmla="val -107986"/>
            </a:avLst>
          </a:prstGeom>
          <a:noFill/>
          <a:ln w="9525" cmpd="sng">
            <a:solidFill>
              <a:srgbClr val="800080"/>
            </a:solidFill>
            <a:miter lim="800000"/>
          </a:ln>
          <a:effectLst>
            <a:prstShdw prst="shdw17" dist="17961" dir="2700000">
              <a:srgbClr val="4D004D"/>
            </a:prstShdw>
          </a:effectLst>
          <a:extLst>
            <a:ext uri="{909E8E84-426E-40DD-AFC4-6F175D3DCCD1}">
              <a14:hiddenFill xmlns:a14="http://schemas.microsoft.com/office/drawing/2010/main">
                <a:solidFill>
                  <a:srgbClr val="33CCCC">
                    <a:alpha val="95000"/>
                  </a:srgbClr>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eaLnBrk="1" hangingPunct="1">
              <a:defRPr/>
            </a:pPr>
            <a:r>
              <a:rPr lang="zh-CN" altLang="en-US" sz="2400" b="1" smtClean="0">
                <a:solidFill>
                  <a:srgbClr val="0000CC"/>
                </a:solidFill>
                <a:effectLst>
                  <a:outerShdw blurRad="38100" dist="38100" dir="2700000" algn="tl">
                    <a:srgbClr val="C0C0C0"/>
                  </a:outerShdw>
                </a:effectLst>
                <a:ea typeface="宋体" panose="02010600030101010101" pitchFamily="2" charset="-122"/>
              </a:rPr>
              <a:t>转入学习</a:t>
            </a:r>
            <a:endParaRPr lang="zh-CN" altLang="en-US" sz="2400" b="1" smtClean="0">
              <a:solidFill>
                <a:srgbClr val="0000CC"/>
              </a:solidFill>
              <a:effectLst>
                <a:outerShdw blurRad="38100" dist="38100" dir="2700000" algn="tl">
                  <a:srgbClr val="C0C0C0"/>
                </a:outerShdw>
              </a:effectLst>
              <a:ea typeface="宋体" panose="02010600030101010101" pitchFamily="2" charset="-122"/>
            </a:endParaRPr>
          </a:p>
        </p:txBody>
      </p:sp>
      <p:sp>
        <p:nvSpPr>
          <p:cNvPr id="8203" name="Oval 240"/>
          <p:cNvSpPr>
            <a:spLocks noChangeArrowheads="1"/>
          </p:cNvSpPr>
          <p:nvPr/>
        </p:nvSpPr>
        <p:spPr bwMode="auto">
          <a:xfrm>
            <a:off x="3789487" y="1989138"/>
            <a:ext cx="2305050" cy="719137"/>
          </a:xfrm>
          <a:prstGeom prst="ellipse">
            <a:avLst/>
          </a:prstGeom>
          <a:noFill/>
          <a:ln w="9525">
            <a:solidFill>
              <a:srgbClr val="FF0000"/>
            </a:solidFill>
            <a:round/>
          </a:ln>
          <a:effectLst>
            <a:prstShdw prst="shdw17" dist="17961" dir="2700000">
              <a:srgbClr val="990000"/>
            </a:prstShdw>
          </a:effectLst>
          <a:extLst>
            <a:ext uri="{909E8E84-426E-40DD-AFC4-6F175D3DCCD1}">
              <a14:hiddenFill xmlns:a14="http://schemas.microsoft.com/office/drawing/2010/main">
                <a:solidFill>
                  <a:srgbClr val="FFFFFF"/>
                </a:solidFill>
              </a14:hiddenFill>
            </a:ext>
          </a:ex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3000" b="1">
                <a:solidFill>
                  <a:srgbClr val="FF0000"/>
                </a:solidFill>
                <a:ea typeface="宋体" panose="02010600030101010101" pitchFamily="2" charset="-122"/>
              </a:rPr>
              <a:t>申请原因</a:t>
            </a:r>
            <a:endParaRPr lang="zh-CN" altLang="en-US" sz="3000" b="1">
              <a:solidFill>
                <a:srgbClr val="FF0000"/>
              </a:solidFill>
              <a:ea typeface="宋体" panose="02010600030101010101" pitchFamily="2" charset="-122"/>
            </a:endParaRPr>
          </a:p>
        </p:txBody>
      </p:sp>
      <p:sp>
        <p:nvSpPr>
          <p:cNvPr id="8204" name="Oval 241"/>
          <p:cNvSpPr>
            <a:spLocks noChangeArrowheads="1"/>
          </p:cNvSpPr>
          <p:nvPr/>
        </p:nvSpPr>
        <p:spPr bwMode="auto">
          <a:xfrm>
            <a:off x="3502150" y="3213100"/>
            <a:ext cx="2663825" cy="719138"/>
          </a:xfrm>
          <a:prstGeom prst="ellipse">
            <a:avLst/>
          </a:prstGeom>
          <a:noFill/>
          <a:ln w="9525">
            <a:solidFill>
              <a:srgbClr val="FF0000"/>
            </a:solidFill>
            <a:round/>
          </a:ln>
          <a:effectLst>
            <a:prstShdw prst="shdw17" dist="17961" dir="2700000">
              <a:srgbClr val="990000"/>
            </a:prstShdw>
          </a:effectLst>
          <a:extLst>
            <a:ext uri="{909E8E84-426E-40DD-AFC4-6F175D3DCCD1}">
              <a14:hiddenFill xmlns:a14="http://schemas.microsoft.com/office/drawing/2010/main">
                <a:solidFill>
                  <a:srgbClr val="FFFFFF"/>
                </a:solidFill>
              </a14:hiddenFill>
            </a:ext>
          </a:ex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2600" b="1" dirty="0">
                <a:solidFill>
                  <a:srgbClr val="FF0000"/>
                </a:solidFill>
                <a:ea typeface="宋体" panose="02010600030101010101" pitchFamily="2" charset="-122"/>
              </a:rPr>
              <a:t>周院长签字</a:t>
            </a:r>
            <a:endParaRPr lang="zh-CN" altLang="en-US" sz="2600" b="1" dirty="0">
              <a:solidFill>
                <a:srgbClr val="FF0000"/>
              </a:solidFill>
              <a:ea typeface="宋体" panose="02010600030101010101" pitchFamily="2" charset="-122"/>
            </a:endParaRPr>
          </a:p>
        </p:txBody>
      </p:sp>
      <p:sp>
        <p:nvSpPr>
          <p:cNvPr id="8205" name="Oval 244"/>
          <p:cNvSpPr>
            <a:spLocks noChangeArrowheads="1"/>
          </p:cNvSpPr>
          <p:nvPr/>
        </p:nvSpPr>
        <p:spPr bwMode="auto">
          <a:xfrm>
            <a:off x="3502150" y="4292600"/>
            <a:ext cx="2663825" cy="719138"/>
          </a:xfrm>
          <a:prstGeom prst="ellipse">
            <a:avLst/>
          </a:prstGeom>
          <a:noFill/>
          <a:ln w="9525">
            <a:solidFill>
              <a:srgbClr val="FF0000"/>
            </a:solidFill>
            <a:round/>
          </a:ln>
          <a:effectLst>
            <a:prstShdw prst="shdw17" dist="17961" dir="2700000">
              <a:srgbClr val="990000"/>
            </a:prstShdw>
          </a:effectLst>
          <a:extLst>
            <a:ext uri="{909E8E84-426E-40DD-AFC4-6F175D3DCCD1}">
              <a14:hiddenFill xmlns:a14="http://schemas.microsoft.com/office/drawing/2010/main">
                <a:solidFill>
                  <a:srgbClr val="FFFFFF"/>
                </a:solidFill>
              </a14:hiddenFill>
            </a:ext>
          </a:ex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2000" b="1">
                <a:solidFill>
                  <a:srgbClr val="FF0000"/>
                </a:solidFill>
                <a:ea typeface="宋体" panose="02010600030101010101" pitchFamily="2" charset="-122"/>
              </a:rPr>
              <a:t>教务处蒋处长签字</a:t>
            </a:r>
            <a:endParaRPr lang="zh-CN" altLang="en-US" sz="2000" b="1">
              <a:solidFill>
                <a:srgbClr val="FF0000"/>
              </a:solidFill>
              <a:ea typeface="宋体" panose="02010600030101010101" pitchFamily="2" charset="-122"/>
            </a:endParaRPr>
          </a:p>
        </p:txBody>
      </p:sp>
      <p:sp>
        <p:nvSpPr>
          <p:cNvPr id="8206" name="Line 245"/>
          <p:cNvSpPr>
            <a:spLocks noChangeShapeType="1"/>
          </p:cNvSpPr>
          <p:nvPr/>
        </p:nvSpPr>
        <p:spPr bwMode="auto">
          <a:xfrm>
            <a:off x="4726112" y="5013325"/>
            <a:ext cx="0" cy="360363"/>
          </a:xfrm>
          <a:prstGeom prst="line">
            <a:avLst/>
          </a:prstGeom>
          <a:noFill/>
          <a:ln w="28575">
            <a:solidFill>
              <a:srgbClr val="FF0000"/>
            </a:solidFill>
            <a:round/>
            <a:tailEnd type="triangle" w="med" len="med"/>
          </a:ln>
          <a:effectLst>
            <a:prstShdw prst="shdw17" dist="17961" dir="2700000">
              <a:srgbClr val="990000"/>
            </a:prstShdw>
          </a:effectLst>
          <a:extLst>
            <a:ext uri="{909E8E84-426E-40DD-AFC4-6F175D3DCCD1}">
              <a14:hiddenFill xmlns:a14="http://schemas.microsoft.com/office/drawing/2010/main">
                <a:noFill/>
              </a14:hiddenFill>
            </a:ext>
          </a:extLst>
        </p:spPr>
        <p:txBody>
          <a:bodyPr/>
          <a:lstStyle/>
          <a:p>
            <a:endParaRPr lang="zh-CN" altLang="en-US"/>
          </a:p>
        </p:txBody>
      </p:sp>
      <p:sp>
        <p:nvSpPr>
          <p:cNvPr id="8207" name="Oval 249"/>
          <p:cNvSpPr>
            <a:spLocks noChangeArrowheads="1"/>
          </p:cNvSpPr>
          <p:nvPr/>
        </p:nvSpPr>
        <p:spPr bwMode="auto">
          <a:xfrm>
            <a:off x="3430712" y="5373688"/>
            <a:ext cx="2447925" cy="863600"/>
          </a:xfrm>
          <a:prstGeom prst="ellipse">
            <a:avLst/>
          </a:prstGeom>
          <a:noFill/>
          <a:ln w="9525">
            <a:solidFill>
              <a:srgbClr val="FF0000"/>
            </a:solidFill>
            <a:round/>
          </a:ln>
          <a:effectLst>
            <a:prstShdw prst="shdw17" dist="17961" dir="2700000">
              <a:srgbClr val="990000"/>
            </a:prstShdw>
          </a:effectLst>
          <a:extLst>
            <a:ext uri="{909E8E84-426E-40DD-AFC4-6F175D3DCCD1}">
              <a14:hiddenFill xmlns:a14="http://schemas.microsoft.com/office/drawing/2010/main">
                <a:solidFill>
                  <a:srgbClr val="FFFFFF"/>
                </a:solidFill>
              </a14:hiddenFill>
            </a:ext>
          </a:extLst>
        </p:spPr>
        <p:txBody>
          <a:bodyPr wrap="none" anchor="ct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2000" b="1">
                <a:solidFill>
                  <a:srgbClr val="FF0000"/>
                </a:solidFill>
                <a:ea typeface="宋体" panose="02010600030101010101" pitchFamily="2" charset="-122"/>
              </a:rPr>
              <a:t>教务处学籍科备案</a:t>
            </a:r>
            <a:endParaRPr lang="zh-CN" altLang="en-US" sz="2000" b="1">
              <a:solidFill>
                <a:srgbClr val="FF0000"/>
              </a:solidFill>
              <a:ea typeface="宋体" panose="02010600030101010101" pitchFamily="2" charset="-122"/>
            </a:endParaRPr>
          </a:p>
          <a:p>
            <a:r>
              <a:rPr lang="zh-CN" altLang="en-US" sz="2000" b="1">
                <a:solidFill>
                  <a:srgbClr val="FF0000"/>
                </a:solidFill>
                <a:ea typeface="宋体" panose="02010600030101010101" pitchFamily="2" charset="-122"/>
              </a:rPr>
              <a:t>院教务办备案</a:t>
            </a:r>
            <a:endParaRPr lang="zh-CN" altLang="en-US" sz="2000" b="1">
              <a:solidFill>
                <a:srgbClr val="FF0000"/>
              </a:solidFill>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241"/>
                                        </p:tgtEl>
                                        <p:attrNameLst>
                                          <p:attrName>style.visibility</p:attrName>
                                        </p:attrNameLst>
                                      </p:cBhvr>
                                      <p:to>
                                        <p:strVal val="visible"/>
                                      </p:to>
                                    </p:set>
                                    <p:anim calcmode="lin" valueType="num">
                                      <p:cBhvr>
                                        <p:cTn id="7" dur="500" fill="hold"/>
                                        <p:tgtEl>
                                          <p:spTgt spid="10241"/>
                                        </p:tgtEl>
                                        <p:attrNameLst>
                                          <p:attrName>ppt_x</p:attrName>
                                        </p:attrNameLst>
                                      </p:cBhvr>
                                      <p:tavLst>
                                        <p:tav tm="0">
                                          <p:val>
                                            <p:strVal val="#ppt_x-.2"/>
                                          </p:val>
                                        </p:tav>
                                        <p:tav tm="100000">
                                          <p:val>
                                            <p:strVal val="#ppt_x"/>
                                          </p:val>
                                        </p:tav>
                                      </p:tavLst>
                                    </p:anim>
                                    <p:anim calcmode="lin" valueType="num">
                                      <p:cBhvr>
                                        <p:cTn id="8" dur="500" fill="hold"/>
                                        <p:tgtEl>
                                          <p:spTgt spid="10241"/>
                                        </p:tgtEl>
                                        <p:attrNameLst>
                                          <p:attrName>ppt_y</p:attrName>
                                        </p:attrNameLst>
                                      </p:cBhvr>
                                      <p:tavLst>
                                        <p:tav tm="0">
                                          <p:val>
                                            <p:strVal val="#ppt_y"/>
                                          </p:val>
                                        </p:tav>
                                        <p:tav tm="100000">
                                          <p:val>
                                            <p:strVal val="#ppt_y"/>
                                          </p:val>
                                        </p:tav>
                                      </p:tavLst>
                                    </p:anim>
                                    <p:animEffect transition="in" filter="wipe(right)" prLst="gradientSize: 0.1">
                                      <p:cBhvr>
                                        <p:cTn id="9" dur="500"/>
                                        <p:tgtEl>
                                          <p:spTgt spid="10241"/>
                                        </p:tgtEl>
                                      </p:cBhvr>
                                    </p:animEffect>
                                  </p:childTnLst>
                                </p:cTn>
                              </p:par>
                              <p:par>
                                <p:cTn id="10" presetID="1" presetClass="entr" presetSubtype="0" fill="hold" nodeType="withEffect">
                                  <p:stCondLst>
                                    <p:cond delay="0"/>
                                  </p:stCondLst>
                                  <p:childTnLst>
                                    <p:set>
                                      <p:cBhvr>
                                        <p:cTn id="11" dur="1" fill="hold">
                                          <p:stCondLst>
                                            <p:cond delay="0"/>
                                          </p:stCondLst>
                                        </p:cTn>
                                        <p:tgtEl>
                                          <p:spTgt spid="8195"/>
                                        </p:tgtEl>
                                        <p:attrNameLst>
                                          <p:attrName>style.visibility</p:attrName>
                                        </p:attrNameLst>
                                      </p:cBhvr>
                                      <p:to>
                                        <p:strVal val="visible"/>
                                      </p:to>
                                    </p:set>
                                  </p:childTnLst>
                                </p:cTn>
                              </p:par>
                            </p:childTnLst>
                          </p:cTn>
                        </p:par>
                        <p:par>
                          <p:cTn id="12" fill="hold">
                            <p:stCondLst>
                              <p:cond delay="500"/>
                            </p:stCondLst>
                            <p:childTnLst>
                              <p:par>
                                <p:cTn id="13" presetID="21" presetClass="entr" presetSubtype="4" fill="hold" grpId="0" nodeType="afterEffect">
                                  <p:stCondLst>
                                    <p:cond delay="0"/>
                                  </p:stCondLst>
                                  <p:childTnLst>
                                    <p:set>
                                      <p:cBhvr>
                                        <p:cTn id="14" dur="1" fill="hold">
                                          <p:stCondLst>
                                            <p:cond delay="0"/>
                                          </p:stCondLst>
                                        </p:cTn>
                                        <p:tgtEl>
                                          <p:spTgt spid="8196"/>
                                        </p:tgtEl>
                                        <p:attrNameLst>
                                          <p:attrName>style.visibility</p:attrName>
                                        </p:attrNameLst>
                                      </p:cBhvr>
                                      <p:to>
                                        <p:strVal val="visible"/>
                                      </p:to>
                                    </p:set>
                                    <p:animEffect transition="in" filter="wheel(4)">
                                      <p:cBhvr>
                                        <p:cTn id="15" dur="1000"/>
                                        <p:tgtEl>
                                          <p:spTgt spid="8196"/>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8197"/>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8198"/>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8199"/>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8200"/>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8201"/>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8202"/>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8203"/>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8204"/>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8205"/>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22" presetClass="entr" presetSubtype="1" fill="hold" grpId="0" nodeType="clickEffect">
                                  <p:stCondLst>
                                    <p:cond delay="0"/>
                                  </p:stCondLst>
                                  <p:childTnLst>
                                    <p:set>
                                      <p:cBhvr>
                                        <p:cTn id="55" dur="1" fill="hold">
                                          <p:stCondLst>
                                            <p:cond delay="0"/>
                                          </p:stCondLst>
                                        </p:cTn>
                                        <p:tgtEl>
                                          <p:spTgt spid="8206"/>
                                        </p:tgtEl>
                                        <p:attrNameLst>
                                          <p:attrName>style.visibility</p:attrName>
                                        </p:attrNameLst>
                                      </p:cBhvr>
                                      <p:to>
                                        <p:strVal val="visible"/>
                                      </p:to>
                                    </p:set>
                                    <p:animEffect transition="in" filter="wipe(up)">
                                      <p:cBhvr>
                                        <p:cTn id="56" dur="500"/>
                                        <p:tgtEl>
                                          <p:spTgt spid="8206"/>
                                        </p:tgtEl>
                                      </p:cBhvr>
                                    </p:animEffect>
                                  </p:childTnLst>
                                </p:cTn>
                              </p:par>
                            </p:childTnLst>
                          </p:cTn>
                        </p:par>
                        <p:par>
                          <p:cTn id="57" fill="hold">
                            <p:stCondLst>
                              <p:cond delay="500"/>
                            </p:stCondLst>
                            <p:childTnLst>
                              <p:par>
                                <p:cTn id="58" presetID="1" presetClass="entr" presetSubtype="0" fill="hold" grpId="0" nodeType="afterEffect">
                                  <p:stCondLst>
                                    <p:cond delay="0"/>
                                  </p:stCondLst>
                                  <p:childTnLst>
                                    <p:set>
                                      <p:cBhvr>
                                        <p:cTn id="59" dur="1" fill="hold">
                                          <p:stCondLst>
                                            <p:cond delay="0"/>
                                          </p:stCondLst>
                                        </p:cTn>
                                        <p:tgtEl>
                                          <p:spTgt spid="820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1" grpId="0"/>
      <p:bldP spid="8196" grpId="0" animBg="1"/>
      <p:bldP spid="8197" grpId="0" animBg="1"/>
      <p:bldP spid="8198" grpId="0" animBg="1"/>
      <p:bldP spid="8199" grpId="0" animBg="1"/>
      <p:bldP spid="8200" grpId="0" animBg="1"/>
      <p:bldP spid="8201" grpId="0" animBg="1"/>
      <p:bldP spid="8202" grpId="0" animBg="1"/>
      <p:bldP spid="8203" grpId="0" animBg="1"/>
      <p:bldP spid="8204" grpId="0" animBg="1"/>
      <p:bldP spid="8205" grpId="0" animBg="1"/>
      <p:bldP spid="8206" grpId="0" animBg="1"/>
      <p:bldP spid="8207" grpId="0" animBg="1"/>
    </p:bldLst>
  </p:timing>
</p:sld>
</file>

<file path=ppt/tags/tag1.xml><?xml version="1.0" encoding="utf-8"?>
<p:tagLst xmlns:p="http://schemas.openxmlformats.org/presentationml/2006/main">
  <p:tag name="TIMING" val="|22.9"/>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0</TotalTime>
  <Words>6027</Words>
  <Application>WPS 演示</Application>
  <PresentationFormat>全屏显示(4:3)</PresentationFormat>
  <Paragraphs>1299</Paragraphs>
  <Slides>50</Slides>
  <Notes>1</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50</vt:i4>
      </vt:variant>
    </vt:vector>
  </HeadingPairs>
  <TitlesOfParts>
    <vt:vector size="63" baseType="lpstr">
      <vt:lpstr>Arial</vt:lpstr>
      <vt:lpstr>宋体</vt:lpstr>
      <vt:lpstr>Wingdings</vt:lpstr>
      <vt:lpstr>方正舒体</vt:lpstr>
      <vt:lpstr>微软雅黑</vt:lpstr>
      <vt:lpstr>华文琥珀</vt:lpstr>
      <vt:lpstr>Calibri</vt:lpstr>
      <vt:lpstr>Times New Roman</vt:lpstr>
      <vt:lpstr>楷体_GB2312</vt:lpstr>
      <vt:lpstr>华文行楷</vt:lpstr>
      <vt:lpstr>Times New Roman</vt:lpstr>
      <vt:lpstr>新宋体</vt:lpstr>
      <vt:lpstr>Office 主题</vt:lpstr>
      <vt:lpstr>PowerPoint 演示文稿</vt:lpstr>
      <vt:lpstr>PowerPoint 演示文稿</vt:lpstr>
      <vt:lpstr>PowerPoint 演示文稿</vt:lpstr>
      <vt:lpstr>PowerPoint 演示文稿</vt:lpstr>
      <vt:lpstr>一、学籍管理(学籍获得与注册)</vt:lpstr>
      <vt:lpstr>PowerPoint 演示文稿</vt:lpstr>
      <vt:lpstr>PowerPoint 演示文稿</vt:lpstr>
      <vt:lpstr>PowerPoint 演示文稿</vt:lpstr>
      <vt:lpstr>学籍异动</vt:lpstr>
      <vt:lpstr>二、课程学习与合格（人才培养方案）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四、实践与合格</vt:lpstr>
      <vt:lpstr>PowerPoint 演示文稿</vt:lpstr>
      <vt:lpstr>五、青果系统的使用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lzckj-jd</dc:creator>
  <cp:lastModifiedBy>Administrator</cp:lastModifiedBy>
  <cp:revision>163</cp:revision>
  <dcterms:created xsi:type="dcterms:W3CDTF">2017-09-11T13:32:00Z</dcterms:created>
  <dcterms:modified xsi:type="dcterms:W3CDTF">2017-09-12T23:59:50Z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2052-10.1.0.6156</vt:lpwstr>
  </property>
</Properties>
</file>